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4" r:id="rId6"/>
    <p:sldId id="259"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10/4/2021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10/4/2021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73EB0D-5AD7-0947-8B85-1F1A4A1C6AF8}"/>
              </a:ext>
            </a:extLst>
          </p:cNvPr>
          <p:cNvSpPr txBox="1"/>
          <p:nvPr/>
        </p:nvSpPr>
        <p:spPr>
          <a:xfrm>
            <a:off x="2321719" y="1523881"/>
            <a:ext cx="6096000" cy="369332"/>
          </a:xfrm>
          <a:prstGeom prst="rect">
            <a:avLst/>
          </a:prstGeom>
          <a:noFill/>
        </p:spPr>
        <p:txBody>
          <a:bodyPr wrap="square">
            <a:spAutoFit/>
          </a:bodyPr>
          <a:lstStyle/>
          <a:p>
            <a:endParaRPr lang="en-US">
              <a:solidFill>
                <a:schemeClr val="bg2">
                  <a:lumMod val="40000"/>
                  <a:lumOff val="60000"/>
                </a:schemeClr>
              </a:solidFill>
            </a:endParaRPr>
          </a:p>
        </p:txBody>
      </p:sp>
      <p:sp>
        <p:nvSpPr>
          <p:cNvPr id="6" name="Title 5">
            <a:extLst>
              <a:ext uri="{FF2B5EF4-FFF2-40B4-BE49-F238E27FC236}">
                <a16:creationId xmlns:a16="http://schemas.microsoft.com/office/drawing/2014/main" id="{453208A6-B799-3B44-ADD8-5C6F6E92F2F6}"/>
              </a:ext>
            </a:extLst>
          </p:cNvPr>
          <p:cNvSpPr>
            <a:spLocks noGrp="1"/>
          </p:cNvSpPr>
          <p:nvPr>
            <p:ph type="title"/>
          </p:nvPr>
        </p:nvSpPr>
        <p:spPr/>
        <p:txBody>
          <a:bodyPr/>
          <a:lstStyle/>
          <a:p>
            <a:r>
              <a:rPr lang="en-US"/>
              <a:t>PLETHICO FARMA. Ltd.</a:t>
            </a:r>
          </a:p>
        </p:txBody>
      </p:sp>
      <p:sp>
        <p:nvSpPr>
          <p:cNvPr id="8" name="Content Placeholder 7">
            <a:extLst>
              <a:ext uri="{FF2B5EF4-FFF2-40B4-BE49-F238E27FC236}">
                <a16:creationId xmlns:a16="http://schemas.microsoft.com/office/drawing/2014/main" id="{1840728E-E565-D649-A269-6DF5574736CA}"/>
              </a:ext>
            </a:extLst>
          </p:cNvPr>
          <p:cNvSpPr>
            <a:spLocks noGrp="1"/>
          </p:cNvSpPr>
          <p:nvPr>
            <p:ph sz="half" idx="2"/>
          </p:nvPr>
        </p:nvSpPr>
        <p:spPr>
          <a:xfrm>
            <a:off x="4437905" y="4523045"/>
            <a:ext cx="7661623" cy="2214387"/>
          </a:xfrm>
        </p:spPr>
        <p:txBody>
          <a:bodyPr/>
          <a:lstStyle/>
          <a:p>
            <a:r>
              <a:rPr lang="en-US"/>
              <a:t>Prepared by.    : Sakhiya Nikhil J</a:t>
            </a:r>
          </a:p>
          <a:p>
            <a:r>
              <a:rPr lang="en-US"/>
              <a:t>Enrollment No.: 19BIC039</a:t>
            </a:r>
          </a:p>
          <a:p>
            <a:r>
              <a:rPr lang="en-US"/>
              <a:t>Department     : B.Sc. Industrial chemistry (sem IV)</a:t>
            </a:r>
          </a:p>
          <a:p>
            <a:r>
              <a:rPr lang="en-US"/>
              <a:t>College            : shree M &amp; N virani science College</a:t>
            </a:r>
          </a:p>
        </p:txBody>
      </p:sp>
      <p:pic>
        <p:nvPicPr>
          <p:cNvPr id="14" name="Picture 14">
            <a:extLst>
              <a:ext uri="{FF2B5EF4-FFF2-40B4-BE49-F238E27FC236}">
                <a16:creationId xmlns:a16="http://schemas.microsoft.com/office/drawing/2014/main" id="{F0C1C2AB-9E38-C147-AE59-34E5C6BCEA49}"/>
              </a:ext>
            </a:extLst>
          </p:cNvPr>
          <p:cNvPicPr>
            <a:picLocks noGrp="1" noChangeAspect="1"/>
          </p:cNvPicPr>
          <p:nvPr>
            <p:ph sz="half" idx="1"/>
          </p:nvPr>
        </p:nvPicPr>
        <p:blipFill>
          <a:blip r:embed="rId2"/>
          <a:stretch>
            <a:fillRect/>
          </a:stretch>
        </p:blipFill>
        <p:spPr>
          <a:xfrm>
            <a:off x="9340627" y="386809"/>
            <a:ext cx="2758901" cy="1813775"/>
          </a:xfrm>
        </p:spPr>
      </p:pic>
    </p:spTree>
    <p:extLst>
      <p:ext uri="{BB962C8B-B14F-4D97-AF65-F5344CB8AC3E}">
        <p14:creationId xmlns:p14="http://schemas.microsoft.com/office/powerpoint/2010/main" val="3743534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C29C-18F4-BA4D-AB29-6C2E98FC4BAA}"/>
              </a:ext>
            </a:extLst>
          </p:cNvPr>
          <p:cNvSpPr>
            <a:spLocks noGrp="1"/>
          </p:cNvSpPr>
          <p:nvPr>
            <p:ph type="title"/>
          </p:nvPr>
        </p:nvSpPr>
        <p:spPr/>
        <p:txBody>
          <a:bodyPr/>
          <a:lstStyle/>
          <a:p>
            <a:r>
              <a:rPr lang="en-US"/>
              <a:t>5. Dimethicone</a:t>
            </a:r>
          </a:p>
        </p:txBody>
      </p:sp>
      <p:sp>
        <p:nvSpPr>
          <p:cNvPr id="3" name="Content Placeholder 2">
            <a:extLst>
              <a:ext uri="{FF2B5EF4-FFF2-40B4-BE49-F238E27FC236}">
                <a16:creationId xmlns:a16="http://schemas.microsoft.com/office/drawing/2014/main" id="{6D5C5147-1187-6F46-ACBC-F46F9A1713B7}"/>
              </a:ext>
            </a:extLst>
          </p:cNvPr>
          <p:cNvSpPr>
            <a:spLocks noGrp="1"/>
          </p:cNvSpPr>
          <p:nvPr>
            <p:ph idx="1"/>
          </p:nvPr>
        </p:nvSpPr>
        <p:spPr/>
        <p:txBody>
          <a:bodyPr/>
          <a:lstStyle/>
          <a:p>
            <a:r>
              <a:rPr lang="en-US"/>
              <a:t>This medication is used as a moisturizer to treat or prevent dry, rough, scaly, itchy skin and minor skin irritations (e.g., diaper rash, skin burns from radiation therapy). Emollients are substances that soften and moisturize the skin and decrease itching and flaking</a:t>
            </a:r>
          </a:p>
        </p:txBody>
      </p:sp>
    </p:spTree>
    <p:extLst>
      <p:ext uri="{BB962C8B-B14F-4D97-AF65-F5344CB8AC3E}">
        <p14:creationId xmlns:p14="http://schemas.microsoft.com/office/powerpoint/2010/main" val="38947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7240-A516-DF4E-8845-3999DDFF12D1}"/>
              </a:ext>
            </a:extLst>
          </p:cNvPr>
          <p:cNvSpPr>
            <a:spLocks noGrp="1"/>
          </p:cNvSpPr>
          <p:nvPr>
            <p:ph type="title"/>
          </p:nvPr>
        </p:nvSpPr>
        <p:spPr/>
        <p:txBody>
          <a:bodyPr/>
          <a:lstStyle/>
          <a:p>
            <a:r>
              <a:rPr lang="en-US"/>
              <a:t>  Detail</a:t>
            </a:r>
          </a:p>
        </p:txBody>
      </p:sp>
      <p:sp>
        <p:nvSpPr>
          <p:cNvPr id="3" name="Content Placeholder 2">
            <a:extLst>
              <a:ext uri="{FF2B5EF4-FFF2-40B4-BE49-F238E27FC236}">
                <a16:creationId xmlns:a16="http://schemas.microsoft.com/office/drawing/2014/main" id="{D32A2FD9-82C2-0242-9EA2-F7BFE230980D}"/>
              </a:ext>
            </a:extLst>
          </p:cNvPr>
          <p:cNvSpPr>
            <a:spLocks noGrp="1"/>
          </p:cNvSpPr>
          <p:nvPr>
            <p:ph idx="1"/>
          </p:nvPr>
        </p:nvSpPr>
        <p:spPr/>
        <p:txBody>
          <a:bodyPr>
            <a:normAutofit/>
          </a:bodyPr>
          <a:lstStyle/>
          <a:p>
            <a:r>
              <a:rPr lang="en-US"/>
              <a:t>Chirag Patel is Chief Executive Officer Of Plethico Pharmaceuticals Ltd.</a:t>
            </a:r>
          </a:p>
          <a:p>
            <a:r>
              <a:rPr lang="en-US"/>
              <a:t>SECTOR : Health Care</a:t>
            </a:r>
          </a:p>
          <a:p>
            <a:r>
              <a:rPr lang="en-US"/>
              <a:t>SUB-INDUSTRY : Biotech &amp; Pharma</a:t>
            </a:r>
          </a:p>
          <a:p>
            <a:r>
              <a:rPr lang="en-US"/>
              <a:t>INCORPORATED : 12/04/1991</a:t>
            </a:r>
          </a:p>
        </p:txBody>
      </p:sp>
    </p:spTree>
    <p:extLst>
      <p:ext uri="{BB962C8B-B14F-4D97-AF65-F5344CB8AC3E}">
        <p14:creationId xmlns:p14="http://schemas.microsoft.com/office/powerpoint/2010/main" val="93293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627D-2EAC-604E-8AAC-D9DE55C067F2}"/>
              </a:ext>
            </a:extLst>
          </p:cNvPr>
          <p:cNvSpPr>
            <a:spLocks noGrp="1"/>
          </p:cNvSpPr>
          <p:nvPr>
            <p:ph type="title"/>
          </p:nvPr>
        </p:nvSpPr>
        <p:spPr/>
        <p:txBody>
          <a:bodyPr/>
          <a:lstStyle/>
          <a:p>
            <a:r>
              <a:rPr lang="en-US"/>
              <a:t>  PRODUCTS</a:t>
            </a:r>
          </a:p>
        </p:txBody>
      </p:sp>
      <p:sp>
        <p:nvSpPr>
          <p:cNvPr id="3" name="Content Placeholder 2">
            <a:extLst>
              <a:ext uri="{FF2B5EF4-FFF2-40B4-BE49-F238E27FC236}">
                <a16:creationId xmlns:a16="http://schemas.microsoft.com/office/drawing/2014/main" id="{2A1E6482-6E56-9A40-978E-0E3CF1AFB152}"/>
              </a:ext>
            </a:extLst>
          </p:cNvPr>
          <p:cNvSpPr>
            <a:spLocks noGrp="1"/>
          </p:cNvSpPr>
          <p:nvPr>
            <p:ph idx="1"/>
          </p:nvPr>
        </p:nvSpPr>
        <p:spPr>
          <a:xfrm>
            <a:off x="680321" y="2336873"/>
            <a:ext cx="9613861" cy="3599316"/>
          </a:xfrm>
        </p:spPr>
        <p:txBody>
          <a:bodyPr/>
          <a:lstStyle/>
          <a:p>
            <a:r>
              <a:rPr lang="en-US"/>
              <a:t>Atenolol</a:t>
            </a:r>
          </a:p>
          <a:p>
            <a:r>
              <a:rPr lang="en-US"/>
              <a:t>Pyrazinamide</a:t>
            </a:r>
          </a:p>
          <a:p>
            <a:r>
              <a:rPr lang="en-US"/>
              <a:t>Ofloxacin</a:t>
            </a:r>
          </a:p>
          <a:p>
            <a:r>
              <a:rPr lang="en-US"/>
              <a:t>Isoniazid</a:t>
            </a:r>
          </a:p>
          <a:p>
            <a:r>
              <a:rPr lang="en-US"/>
              <a:t>Dimethicone</a:t>
            </a:r>
          </a:p>
          <a:p>
            <a:r>
              <a:rPr lang="en-US"/>
              <a:t>Diloxanide</a:t>
            </a:r>
          </a:p>
        </p:txBody>
      </p:sp>
    </p:spTree>
    <p:extLst>
      <p:ext uri="{BB962C8B-B14F-4D97-AF65-F5344CB8AC3E}">
        <p14:creationId xmlns:p14="http://schemas.microsoft.com/office/powerpoint/2010/main" val="4120106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15C85-08CB-364B-B35C-8B0B0FD7A15A}"/>
              </a:ext>
            </a:extLst>
          </p:cNvPr>
          <p:cNvSpPr>
            <a:spLocks noGrp="1"/>
          </p:cNvSpPr>
          <p:nvPr>
            <p:ph type="title"/>
          </p:nvPr>
        </p:nvSpPr>
        <p:spPr/>
        <p:txBody>
          <a:bodyPr/>
          <a:lstStyle/>
          <a:p>
            <a:r>
              <a:rPr lang="en-US"/>
              <a:t>6. Diloxanide</a:t>
            </a:r>
          </a:p>
        </p:txBody>
      </p:sp>
      <p:sp>
        <p:nvSpPr>
          <p:cNvPr id="3" name="Content Placeholder 2">
            <a:extLst>
              <a:ext uri="{FF2B5EF4-FFF2-40B4-BE49-F238E27FC236}">
                <a16:creationId xmlns:a16="http://schemas.microsoft.com/office/drawing/2014/main" id="{A6FBB6F9-52EC-EC48-B263-67D3EE5F7B94}"/>
              </a:ext>
            </a:extLst>
          </p:cNvPr>
          <p:cNvSpPr>
            <a:spLocks noGrp="1"/>
          </p:cNvSpPr>
          <p:nvPr>
            <p:ph idx="1"/>
          </p:nvPr>
        </p:nvSpPr>
        <p:spPr/>
        <p:txBody>
          <a:bodyPr/>
          <a:lstStyle/>
          <a:p>
            <a:r>
              <a:rPr lang="en-US"/>
              <a:t>Diloxanide is a medication used to treat amoeba infections. In places where infections are not common, it is a second line treatment after paromomycin when a person has no symptoms. For people who are symptomatic, it is used after treatment with metronidazole or tinidazole. It is Taken by mouth.</a:t>
            </a:r>
          </a:p>
        </p:txBody>
      </p:sp>
    </p:spTree>
    <p:extLst>
      <p:ext uri="{BB962C8B-B14F-4D97-AF65-F5344CB8AC3E}">
        <p14:creationId xmlns:p14="http://schemas.microsoft.com/office/powerpoint/2010/main" val="42335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74C3D-94EF-DF4A-A47B-14BB37A7F1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80EA6C-D334-5544-9CA9-E2C2DD125E3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21243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5B35C-4622-4D44-8DBF-EE569C6EACA4}"/>
              </a:ext>
            </a:extLst>
          </p:cNvPr>
          <p:cNvSpPr>
            <a:spLocks noGrp="1"/>
          </p:cNvSpPr>
          <p:nvPr>
            <p:ph type="title"/>
          </p:nvPr>
        </p:nvSpPr>
        <p:spPr/>
        <p:txBody>
          <a:bodyPr/>
          <a:lstStyle/>
          <a:p>
            <a:r>
              <a:rPr lang="en-US"/>
              <a:t>1.Atenolol</a:t>
            </a:r>
          </a:p>
        </p:txBody>
      </p:sp>
      <p:sp>
        <p:nvSpPr>
          <p:cNvPr id="3" name="Content Placeholder 2">
            <a:extLst>
              <a:ext uri="{FF2B5EF4-FFF2-40B4-BE49-F238E27FC236}">
                <a16:creationId xmlns:a16="http://schemas.microsoft.com/office/drawing/2014/main" id="{828A5DEA-B882-BB41-A519-EA128741D7AC}"/>
              </a:ext>
            </a:extLst>
          </p:cNvPr>
          <p:cNvSpPr>
            <a:spLocks noGrp="1"/>
          </p:cNvSpPr>
          <p:nvPr>
            <p:ph idx="1"/>
          </p:nvPr>
        </p:nvSpPr>
        <p:spPr/>
        <p:txBody>
          <a:bodyPr/>
          <a:lstStyle/>
          <a:p>
            <a:r>
              <a:rPr lang="en-US"/>
              <a:t>Atenolol is used to treat hypertension and angina and in stable heart attack patients to prevent death.</a:t>
            </a:r>
          </a:p>
        </p:txBody>
      </p:sp>
      <p:pic>
        <p:nvPicPr>
          <p:cNvPr id="4" name="Picture 4">
            <a:extLst>
              <a:ext uri="{FF2B5EF4-FFF2-40B4-BE49-F238E27FC236}">
                <a16:creationId xmlns:a16="http://schemas.microsoft.com/office/drawing/2014/main" id="{1A2520B9-A95F-5046-9DDD-2AD77A43FA6D}"/>
              </a:ext>
            </a:extLst>
          </p:cNvPr>
          <p:cNvPicPr>
            <a:picLocks noChangeAspect="1"/>
          </p:cNvPicPr>
          <p:nvPr/>
        </p:nvPicPr>
        <p:blipFill>
          <a:blip r:embed="rId2"/>
          <a:stretch>
            <a:fillRect/>
          </a:stretch>
        </p:blipFill>
        <p:spPr>
          <a:xfrm>
            <a:off x="3063138" y="4047372"/>
            <a:ext cx="4848225" cy="2057400"/>
          </a:xfrm>
          <a:prstGeom prst="rect">
            <a:avLst/>
          </a:prstGeom>
        </p:spPr>
      </p:pic>
    </p:spTree>
    <p:extLst>
      <p:ext uri="{BB962C8B-B14F-4D97-AF65-F5344CB8AC3E}">
        <p14:creationId xmlns:p14="http://schemas.microsoft.com/office/powerpoint/2010/main" val="163812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DF648-ACDC-334E-9AD1-BB17A29EC288}"/>
              </a:ext>
            </a:extLst>
          </p:cNvPr>
          <p:cNvSpPr>
            <a:spLocks noGrp="1"/>
          </p:cNvSpPr>
          <p:nvPr>
            <p:ph type="title"/>
          </p:nvPr>
        </p:nvSpPr>
        <p:spPr/>
        <p:txBody>
          <a:bodyPr/>
          <a:lstStyle/>
          <a:p>
            <a:r>
              <a:rPr lang="en-US"/>
              <a:t>2.Pyrazinamide</a:t>
            </a:r>
          </a:p>
        </p:txBody>
      </p:sp>
      <p:sp>
        <p:nvSpPr>
          <p:cNvPr id="3" name="Content Placeholder 2">
            <a:extLst>
              <a:ext uri="{FF2B5EF4-FFF2-40B4-BE49-F238E27FC236}">
                <a16:creationId xmlns:a16="http://schemas.microsoft.com/office/drawing/2014/main" id="{76CDF189-E615-F84A-928B-E6665D51C637}"/>
              </a:ext>
            </a:extLst>
          </p:cNvPr>
          <p:cNvSpPr>
            <a:spLocks noGrp="1"/>
          </p:cNvSpPr>
          <p:nvPr>
            <p:ph idx="1"/>
          </p:nvPr>
        </p:nvSpPr>
        <p:spPr/>
        <p:txBody>
          <a:bodyPr/>
          <a:lstStyle/>
          <a:p>
            <a:r>
              <a:rPr lang="en-US"/>
              <a:t>Pyrazinamide kills or stops the growth of certain bacteria that cause tuberculosis (TB). It is used with other drugs to treat tuberculosis. This medication is sometimes prescribed for other uses</a:t>
            </a:r>
          </a:p>
        </p:txBody>
      </p:sp>
    </p:spTree>
    <p:extLst>
      <p:ext uri="{BB962C8B-B14F-4D97-AF65-F5344CB8AC3E}">
        <p14:creationId xmlns:p14="http://schemas.microsoft.com/office/powerpoint/2010/main" val="37021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12E5-4A77-7545-BC74-F7C8C3701499}"/>
              </a:ext>
            </a:extLst>
          </p:cNvPr>
          <p:cNvSpPr>
            <a:spLocks noGrp="1"/>
          </p:cNvSpPr>
          <p:nvPr>
            <p:ph type="title"/>
          </p:nvPr>
        </p:nvSpPr>
        <p:spPr/>
        <p:txBody>
          <a:bodyPr/>
          <a:lstStyle/>
          <a:p>
            <a:r>
              <a:rPr lang="en-US"/>
              <a:t>3.Ofloxacin</a:t>
            </a:r>
          </a:p>
        </p:txBody>
      </p:sp>
      <p:sp>
        <p:nvSpPr>
          <p:cNvPr id="3" name="Content Placeholder 2">
            <a:extLst>
              <a:ext uri="{FF2B5EF4-FFF2-40B4-BE49-F238E27FC236}">
                <a16:creationId xmlns:a16="http://schemas.microsoft.com/office/drawing/2014/main" id="{0CC68AF0-2E45-844F-BFBD-A97A930FF337}"/>
              </a:ext>
            </a:extLst>
          </p:cNvPr>
          <p:cNvSpPr>
            <a:spLocks noGrp="1"/>
          </p:cNvSpPr>
          <p:nvPr>
            <p:ph idx="1"/>
          </p:nvPr>
        </p:nvSpPr>
        <p:spPr/>
        <p:txBody>
          <a:bodyPr/>
          <a:lstStyle/>
          <a:p>
            <a:r>
              <a:rPr lang="en-US"/>
              <a:t>This medication is used to treat a variety of bacterial infections. Ofloxacin belongs to a class of drugs called quinolone antibiotics.</a:t>
            </a:r>
          </a:p>
        </p:txBody>
      </p:sp>
    </p:spTree>
    <p:extLst>
      <p:ext uri="{BB962C8B-B14F-4D97-AF65-F5344CB8AC3E}">
        <p14:creationId xmlns:p14="http://schemas.microsoft.com/office/powerpoint/2010/main" val="377253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32B4A-76A9-204C-ADEB-F80F39A3B69D}"/>
              </a:ext>
            </a:extLst>
          </p:cNvPr>
          <p:cNvSpPr>
            <a:spLocks noGrp="1"/>
          </p:cNvSpPr>
          <p:nvPr>
            <p:ph type="title"/>
          </p:nvPr>
        </p:nvSpPr>
        <p:spPr/>
        <p:txBody>
          <a:bodyPr/>
          <a:lstStyle/>
          <a:p>
            <a:r>
              <a:rPr lang="en-US"/>
              <a:t>4. Isoniazid</a:t>
            </a:r>
          </a:p>
        </p:txBody>
      </p:sp>
      <p:sp>
        <p:nvSpPr>
          <p:cNvPr id="3" name="Content Placeholder 2">
            <a:extLst>
              <a:ext uri="{FF2B5EF4-FFF2-40B4-BE49-F238E27FC236}">
                <a16:creationId xmlns:a16="http://schemas.microsoft.com/office/drawing/2014/main" id="{58864699-DB05-A54C-A791-C096BC0604AE}"/>
              </a:ext>
            </a:extLst>
          </p:cNvPr>
          <p:cNvSpPr>
            <a:spLocks noGrp="1"/>
          </p:cNvSpPr>
          <p:nvPr>
            <p:ph idx="1"/>
          </p:nvPr>
        </p:nvSpPr>
        <p:spPr/>
        <p:txBody>
          <a:bodyPr/>
          <a:lstStyle/>
          <a:p>
            <a:r>
              <a:rPr lang="en-US"/>
              <a:t>Isoniazid is a prescription medicine used to treat the symptoms of Latent Tuberculosis Infection or Active Tuberculosis Disease. </a:t>
            </a:r>
          </a:p>
        </p:txBody>
      </p:sp>
    </p:spTree>
    <p:extLst>
      <p:ext uri="{BB962C8B-B14F-4D97-AF65-F5344CB8AC3E}">
        <p14:creationId xmlns:p14="http://schemas.microsoft.com/office/powerpoint/2010/main" val="174436190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Berlin</vt:lpstr>
      <vt:lpstr>PLETHICO FARMA. Ltd.</vt:lpstr>
      <vt:lpstr>  Detail</vt:lpstr>
      <vt:lpstr>  PRODUCTS</vt:lpstr>
      <vt:lpstr>6. Diloxanide</vt:lpstr>
      <vt:lpstr>PowerPoint Presentation</vt:lpstr>
      <vt:lpstr>1.Atenolol</vt:lpstr>
      <vt:lpstr>2.Pyrazinamide</vt:lpstr>
      <vt:lpstr>3.Ofloxacin</vt:lpstr>
      <vt:lpstr>4. Isoniazid</vt:lpstr>
      <vt:lpstr>5. Dimethicone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PLETHICO FARMA. Ltd.</dc:title>
  <dc:creator>nikhilpatel9181@gmail.com</dc:creator>
  <cp:lastModifiedBy>nikhilpatel9181@gmail.com</cp:lastModifiedBy>
  <cp:revision>5</cp:revision>
  <dcterms:created xsi:type="dcterms:W3CDTF">2021-09-07T09:33:16Z</dcterms:created>
  <dcterms:modified xsi:type="dcterms:W3CDTF">2021-10-04T12:47:48Z</dcterms:modified>
</cp:coreProperties>
</file>