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4" autoAdjust="0"/>
    <p:restoredTop sz="94660"/>
  </p:normalViewPr>
  <p:slideViewPr>
    <p:cSldViewPr snapToGrid="0">
      <p:cViewPr varScale="1">
        <p:scale>
          <a:sx n="74" d="100"/>
          <a:sy n="74" d="100"/>
        </p:scale>
        <p:origin x="4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7EB30A-6F6E-48A4-9C8E-DDE540AA92D1}"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422A4C0B-06D1-4DA2-BE35-C250190FFDBC}">
      <dgm:prSet phldrT="[Text]"/>
      <dgm:spPr/>
      <dgm:t>
        <a:bodyPr/>
        <a:lstStyle/>
        <a:p>
          <a:r>
            <a:rPr lang="en-IN"/>
            <a:t>CHEMEXCIL [ Outstanding Performance in Export.]</a:t>
          </a:r>
          <a:endParaRPr lang="en-US" dirty="0"/>
        </a:p>
      </dgm:t>
    </dgm:pt>
    <dgm:pt modelId="{5F4F6E50-C112-4CCF-84F3-6B32C0776541}" type="parTrans" cxnId="{BCD86652-0CFF-4B7E-8043-FD3AA6D4C4B1}">
      <dgm:prSet/>
      <dgm:spPr/>
      <dgm:t>
        <a:bodyPr/>
        <a:lstStyle/>
        <a:p>
          <a:endParaRPr lang="en-US"/>
        </a:p>
      </dgm:t>
    </dgm:pt>
    <dgm:pt modelId="{9957135C-1487-4986-ACA7-0C342A965672}" type="sibTrans" cxnId="{BCD86652-0CFF-4B7E-8043-FD3AA6D4C4B1}">
      <dgm:prSet/>
      <dgm:spPr/>
      <dgm:t>
        <a:bodyPr/>
        <a:lstStyle/>
        <a:p>
          <a:endParaRPr lang="en-US"/>
        </a:p>
      </dgm:t>
    </dgm:pt>
    <dgm:pt modelId="{C24112BC-08D3-4723-A396-205AD5A18442}">
      <dgm:prSet phldrT="[Text]"/>
      <dgm:spPr/>
      <dgm:t>
        <a:bodyPr/>
        <a:lstStyle/>
        <a:p>
          <a:r>
            <a:rPr lang="en-IN"/>
            <a:t>2001</a:t>
          </a:r>
          <a:endParaRPr lang="en-US" dirty="0"/>
        </a:p>
      </dgm:t>
    </dgm:pt>
    <dgm:pt modelId="{CBE705B9-BF42-4560-86EE-7273E339FDE3}" type="parTrans" cxnId="{DE8708C2-C2AC-4ED6-A3F0-A367A35C8041}">
      <dgm:prSet/>
      <dgm:spPr/>
      <dgm:t>
        <a:bodyPr/>
        <a:lstStyle/>
        <a:p>
          <a:endParaRPr lang="en-US"/>
        </a:p>
      </dgm:t>
    </dgm:pt>
    <dgm:pt modelId="{5D862C36-71DD-4031-856F-8D1A956DF81F}" type="sibTrans" cxnId="{DE8708C2-C2AC-4ED6-A3F0-A367A35C8041}">
      <dgm:prSet/>
      <dgm:spPr/>
      <dgm:t>
        <a:bodyPr/>
        <a:lstStyle/>
        <a:p>
          <a:endParaRPr lang="en-US"/>
        </a:p>
      </dgm:t>
    </dgm:pt>
    <dgm:pt modelId="{9E553F6E-0D48-4436-8D7A-F3AAA6B0E013}">
      <dgm:prSet phldrT="[Text]"/>
      <dgm:spPr/>
      <dgm:t>
        <a:bodyPr/>
        <a:lstStyle/>
        <a:p>
          <a:r>
            <a:rPr lang="en-IN"/>
            <a:t>2006</a:t>
          </a:r>
          <a:endParaRPr lang="en-US" dirty="0"/>
        </a:p>
      </dgm:t>
    </dgm:pt>
    <dgm:pt modelId="{0C3B93AE-BA66-47E2-98EF-20FA2FD67849}" type="parTrans" cxnId="{95280651-3AB9-48CA-A76E-2A2908FBBF41}">
      <dgm:prSet/>
      <dgm:spPr/>
      <dgm:t>
        <a:bodyPr/>
        <a:lstStyle/>
        <a:p>
          <a:endParaRPr lang="en-US"/>
        </a:p>
      </dgm:t>
    </dgm:pt>
    <dgm:pt modelId="{5D603F38-9161-4708-B3DE-38F53028D1E0}" type="sibTrans" cxnId="{95280651-3AB9-48CA-A76E-2A2908FBBF41}">
      <dgm:prSet/>
      <dgm:spPr/>
      <dgm:t>
        <a:bodyPr/>
        <a:lstStyle/>
        <a:p>
          <a:endParaRPr lang="en-US"/>
        </a:p>
      </dgm:t>
    </dgm:pt>
    <dgm:pt modelId="{DA9FA89A-3FCC-4534-8F80-D2BAB52AE4B8}">
      <dgm:prSet phldrT="[Text]"/>
      <dgm:spPr/>
      <dgm:t>
        <a:bodyPr/>
        <a:lstStyle/>
        <a:p>
          <a:r>
            <a:rPr lang="en-IN"/>
            <a:t>2014</a:t>
          </a:r>
          <a:endParaRPr lang="en-US" dirty="0"/>
        </a:p>
      </dgm:t>
    </dgm:pt>
    <dgm:pt modelId="{B77D426F-6D4F-47F2-A373-62C33E9691F2}" type="parTrans" cxnId="{BAD55805-5A39-4283-B8B7-C8A8A854638A}">
      <dgm:prSet/>
      <dgm:spPr/>
      <dgm:t>
        <a:bodyPr/>
        <a:lstStyle/>
        <a:p>
          <a:endParaRPr lang="en-US"/>
        </a:p>
      </dgm:t>
    </dgm:pt>
    <dgm:pt modelId="{434582EB-EFFB-4637-86FA-B9BF4767DC16}" type="sibTrans" cxnId="{BAD55805-5A39-4283-B8B7-C8A8A854638A}">
      <dgm:prSet/>
      <dgm:spPr/>
      <dgm:t>
        <a:bodyPr/>
        <a:lstStyle/>
        <a:p>
          <a:endParaRPr lang="en-US"/>
        </a:p>
      </dgm:t>
    </dgm:pt>
    <dgm:pt modelId="{28CC0295-9E42-4B11-BFA7-000600A454D0}">
      <dgm:prSet phldrT="[Text]"/>
      <dgm:spPr/>
      <dgm:t>
        <a:bodyPr/>
        <a:lstStyle/>
        <a:p>
          <a:r>
            <a:rPr lang="en-US"/>
            <a:t>2</a:t>
          </a:r>
          <a:r>
            <a:rPr lang="en-IN"/>
            <a:t>016</a:t>
          </a:r>
          <a:endParaRPr lang="en-US" dirty="0"/>
        </a:p>
      </dgm:t>
    </dgm:pt>
    <dgm:pt modelId="{FB668766-9205-4C39-8E24-6A8299173B5E}" type="parTrans" cxnId="{6BDC2A1E-1A8D-4809-8CC2-698FFCA11E14}">
      <dgm:prSet/>
      <dgm:spPr/>
      <dgm:t>
        <a:bodyPr/>
        <a:lstStyle/>
        <a:p>
          <a:endParaRPr lang="en-US"/>
        </a:p>
      </dgm:t>
    </dgm:pt>
    <dgm:pt modelId="{8A49EB7E-700F-4CC8-AB9E-65BC8D573C39}" type="sibTrans" cxnId="{6BDC2A1E-1A8D-4809-8CC2-698FFCA11E14}">
      <dgm:prSet/>
      <dgm:spPr/>
      <dgm:t>
        <a:bodyPr/>
        <a:lstStyle/>
        <a:p>
          <a:endParaRPr lang="en-US"/>
        </a:p>
      </dgm:t>
    </dgm:pt>
    <dgm:pt modelId="{9D8ADBD6-23FB-426E-8CF0-DC18FF791862}">
      <dgm:prSet/>
      <dgm:spPr/>
      <dgm:t>
        <a:bodyPr/>
        <a:lstStyle/>
        <a:p>
          <a:r>
            <a:rPr lang="en-IN"/>
            <a:t>ORGANIZATION OF PHARMACEUTICAL PRODUCT [Best Vendor]</a:t>
          </a:r>
          <a:endParaRPr lang="en-US" dirty="0"/>
        </a:p>
      </dgm:t>
    </dgm:pt>
    <dgm:pt modelId="{61527AA3-1797-452E-AD5E-3A531C652557}" type="parTrans" cxnId="{47CC3A75-21DD-4991-A2D7-E3E3A78BAF00}">
      <dgm:prSet/>
      <dgm:spPr/>
      <dgm:t>
        <a:bodyPr/>
        <a:lstStyle/>
        <a:p>
          <a:endParaRPr lang="en-US"/>
        </a:p>
      </dgm:t>
    </dgm:pt>
    <dgm:pt modelId="{552EABD1-9823-47FC-845F-4EE1407FB6E3}" type="sibTrans" cxnId="{47CC3A75-21DD-4991-A2D7-E3E3A78BAF00}">
      <dgm:prSet/>
      <dgm:spPr/>
      <dgm:t>
        <a:bodyPr/>
        <a:lstStyle/>
        <a:p>
          <a:endParaRPr lang="en-US"/>
        </a:p>
      </dgm:t>
    </dgm:pt>
    <dgm:pt modelId="{67BFE231-2C60-4F64-9FDE-EEC4A417FC57}">
      <dgm:prSet/>
      <dgm:spPr/>
      <dgm:t>
        <a:bodyPr/>
        <a:lstStyle/>
        <a:p>
          <a:r>
            <a:rPr lang="en-IN"/>
            <a:t>ABBOTT [Appreciation as business partner]</a:t>
          </a:r>
          <a:endParaRPr lang="en-US" dirty="0"/>
        </a:p>
      </dgm:t>
    </dgm:pt>
    <dgm:pt modelId="{1576AE41-3F07-4FC4-879C-1ABBF45C8946}" type="parTrans" cxnId="{1BDE74F1-4BA9-40B2-8CE7-595A8E057562}">
      <dgm:prSet/>
      <dgm:spPr/>
      <dgm:t>
        <a:bodyPr/>
        <a:lstStyle/>
        <a:p>
          <a:endParaRPr lang="en-US"/>
        </a:p>
      </dgm:t>
    </dgm:pt>
    <dgm:pt modelId="{1BC70779-A475-403E-BF37-BD6669F6F2CE}" type="sibTrans" cxnId="{1BDE74F1-4BA9-40B2-8CE7-595A8E057562}">
      <dgm:prSet/>
      <dgm:spPr/>
      <dgm:t>
        <a:bodyPr/>
        <a:lstStyle/>
        <a:p>
          <a:endParaRPr lang="en-US"/>
        </a:p>
      </dgm:t>
    </dgm:pt>
    <dgm:pt modelId="{DFC487AF-E7DC-854D-B78C-2DDCDBFD7FF6}">
      <dgm:prSet/>
      <dgm:spPr/>
      <dgm:t>
        <a:bodyPr/>
        <a:lstStyle/>
        <a:p>
          <a:r>
            <a:rPr lang="en-IN"/>
            <a:t>AVAYA GLOBAL CONNECT [Customer Responsiveness]</a:t>
          </a:r>
        </a:p>
      </dgm:t>
    </dgm:pt>
    <dgm:pt modelId="{867FEB1D-8134-E64F-839B-A935126109DD}" type="parTrans" cxnId="{237AF1E6-5F87-7646-B72A-34C23804643A}">
      <dgm:prSet/>
      <dgm:spPr/>
      <dgm:t>
        <a:bodyPr/>
        <a:lstStyle/>
        <a:p>
          <a:endParaRPr lang="en-US"/>
        </a:p>
      </dgm:t>
    </dgm:pt>
    <dgm:pt modelId="{97154994-D8E5-6142-BA8A-E03963BEC963}" type="sibTrans" cxnId="{237AF1E6-5F87-7646-B72A-34C23804643A}">
      <dgm:prSet/>
      <dgm:spPr/>
      <dgm:t>
        <a:bodyPr/>
        <a:lstStyle/>
        <a:p>
          <a:endParaRPr lang="en-US"/>
        </a:p>
      </dgm:t>
    </dgm:pt>
    <dgm:pt modelId="{91D9C067-7BA8-4894-BCFB-45D8D2321C74}">
      <dgm:prSet/>
      <dgm:spPr/>
      <dgm:t>
        <a:bodyPr/>
        <a:lstStyle/>
        <a:p>
          <a:r>
            <a:rPr lang="en-IN"/>
            <a:t>PHATMEXCIL [Outstanding Performance Latin American Export]</a:t>
          </a:r>
          <a:endParaRPr lang="en-US" dirty="0"/>
        </a:p>
      </dgm:t>
    </dgm:pt>
    <dgm:pt modelId="{C6F52BAD-652E-43BB-951B-61068BD645BD}" type="parTrans" cxnId="{484FFB30-0CE1-0D45-94DA-A283EC075740}">
      <dgm:prSet/>
      <dgm:spPr/>
      <dgm:t>
        <a:bodyPr/>
        <a:lstStyle/>
        <a:p>
          <a:endParaRPr lang="en-US"/>
        </a:p>
      </dgm:t>
    </dgm:pt>
    <dgm:pt modelId="{C7C954B6-90D8-49AA-9B6F-5BD6BFB41D70}" type="sibTrans" cxnId="{484FFB30-0CE1-0D45-94DA-A283EC075740}">
      <dgm:prSet/>
      <dgm:spPr/>
      <dgm:t>
        <a:bodyPr/>
        <a:lstStyle/>
        <a:p>
          <a:endParaRPr lang="en-US"/>
        </a:p>
      </dgm:t>
    </dgm:pt>
    <dgm:pt modelId="{6F2940F1-74C0-42E4-BEE9-B957102D7272}">
      <dgm:prSet phldrT="[Text]"/>
      <dgm:spPr/>
      <dgm:t>
        <a:bodyPr/>
        <a:lstStyle/>
        <a:p>
          <a:r>
            <a:rPr lang="en-IN"/>
            <a:t>1992</a:t>
          </a:r>
          <a:endParaRPr lang="en-US" dirty="0"/>
        </a:p>
      </dgm:t>
    </dgm:pt>
    <dgm:pt modelId="{4ED5576F-8922-48DD-AD66-3A75F2B5EA69}" type="parTrans" cxnId="{73085075-750F-0B44-9DE2-075573CB53CF}">
      <dgm:prSet/>
      <dgm:spPr/>
      <dgm:t>
        <a:bodyPr/>
        <a:lstStyle/>
        <a:p>
          <a:endParaRPr lang="en-US"/>
        </a:p>
      </dgm:t>
    </dgm:pt>
    <dgm:pt modelId="{FF443287-E214-48FB-B6D7-B98C74B08906}" type="sibTrans" cxnId="{73085075-750F-0B44-9DE2-075573CB53CF}">
      <dgm:prSet/>
      <dgm:spPr/>
      <dgm:t>
        <a:bodyPr/>
        <a:lstStyle/>
        <a:p>
          <a:endParaRPr lang="en-US"/>
        </a:p>
      </dgm:t>
    </dgm:pt>
    <dgm:pt modelId="{FD53D047-0A3D-4CDE-8A8B-AE77EE0C90CF}" type="pres">
      <dgm:prSet presAssocID="{A27EB30A-6F6E-48A4-9C8E-DDE540AA92D1}" presName="linearFlow" presStyleCnt="0">
        <dgm:presLayoutVars>
          <dgm:dir/>
          <dgm:animLvl val="lvl"/>
          <dgm:resizeHandles val="exact"/>
        </dgm:presLayoutVars>
      </dgm:prSet>
      <dgm:spPr/>
    </dgm:pt>
    <dgm:pt modelId="{63BC0BA0-160F-429A-829D-4058A93B55BA}" type="pres">
      <dgm:prSet presAssocID="{6F2940F1-74C0-42E4-BEE9-B957102D7272}" presName="composite" presStyleCnt="0"/>
      <dgm:spPr/>
    </dgm:pt>
    <dgm:pt modelId="{8230A039-D524-4F5C-8783-75DFB058A274}" type="pres">
      <dgm:prSet presAssocID="{6F2940F1-74C0-42E4-BEE9-B957102D7272}" presName="parentText" presStyleLbl="alignNode1" presStyleIdx="0" presStyleCnt="5">
        <dgm:presLayoutVars>
          <dgm:chMax val="1"/>
          <dgm:bulletEnabled val="1"/>
        </dgm:presLayoutVars>
      </dgm:prSet>
      <dgm:spPr/>
    </dgm:pt>
    <dgm:pt modelId="{A199FDDE-BF28-4360-8A0C-3C3EB191B528}" type="pres">
      <dgm:prSet presAssocID="{6F2940F1-74C0-42E4-BEE9-B957102D7272}" presName="descendantText" presStyleLbl="alignAcc1" presStyleIdx="0" presStyleCnt="5">
        <dgm:presLayoutVars>
          <dgm:bulletEnabled val="1"/>
        </dgm:presLayoutVars>
      </dgm:prSet>
      <dgm:spPr/>
    </dgm:pt>
    <dgm:pt modelId="{F8F2B9F0-56AA-4EF4-925E-01028ADF39FE}" type="pres">
      <dgm:prSet presAssocID="{FF443287-E214-48FB-B6D7-B98C74B08906}" presName="sp" presStyleCnt="0"/>
      <dgm:spPr/>
    </dgm:pt>
    <dgm:pt modelId="{46D85DA6-B541-4F31-BA18-0BD0D468074F}" type="pres">
      <dgm:prSet presAssocID="{C24112BC-08D3-4723-A396-205AD5A18442}" presName="composite" presStyleCnt="0"/>
      <dgm:spPr/>
    </dgm:pt>
    <dgm:pt modelId="{1240AFC0-4073-48D6-ABB9-D53032B4F4AF}" type="pres">
      <dgm:prSet presAssocID="{C24112BC-08D3-4723-A396-205AD5A18442}" presName="parentText" presStyleLbl="alignNode1" presStyleIdx="1" presStyleCnt="5">
        <dgm:presLayoutVars>
          <dgm:chMax val="1"/>
          <dgm:bulletEnabled val="1"/>
        </dgm:presLayoutVars>
      </dgm:prSet>
      <dgm:spPr/>
    </dgm:pt>
    <dgm:pt modelId="{1150762F-7975-4BA9-83CD-E12A003A6A20}" type="pres">
      <dgm:prSet presAssocID="{C24112BC-08D3-4723-A396-205AD5A18442}" presName="descendantText" presStyleLbl="alignAcc1" presStyleIdx="1" presStyleCnt="5">
        <dgm:presLayoutVars>
          <dgm:bulletEnabled val="1"/>
        </dgm:presLayoutVars>
      </dgm:prSet>
      <dgm:spPr/>
    </dgm:pt>
    <dgm:pt modelId="{2CF07BAD-A6F1-47D3-87A5-578C08F575BC}" type="pres">
      <dgm:prSet presAssocID="{5D862C36-71DD-4031-856F-8D1A956DF81F}" presName="sp" presStyleCnt="0"/>
      <dgm:spPr/>
    </dgm:pt>
    <dgm:pt modelId="{B172342E-9D01-452E-BC23-5404910B48CB}" type="pres">
      <dgm:prSet presAssocID="{9E553F6E-0D48-4436-8D7A-F3AAA6B0E013}" presName="composite" presStyleCnt="0"/>
      <dgm:spPr/>
    </dgm:pt>
    <dgm:pt modelId="{93B53683-FB1E-4B7B-AADE-4899DAC81908}" type="pres">
      <dgm:prSet presAssocID="{9E553F6E-0D48-4436-8D7A-F3AAA6B0E013}" presName="parentText" presStyleLbl="alignNode1" presStyleIdx="2" presStyleCnt="5">
        <dgm:presLayoutVars>
          <dgm:chMax val="1"/>
          <dgm:bulletEnabled val="1"/>
        </dgm:presLayoutVars>
      </dgm:prSet>
      <dgm:spPr/>
    </dgm:pt>
    <dgm:pt modelId="{E5D29C26-76AA-41C1-8155-E5265F500EAD}" type="pres">
      <dgm:prSet presAssocID="{9E553F6E-0D48-4436-8D7A-F3AAA6B0E013}" presName="descendantText" presStyleLbl="alignAcc1" presStyleIdx="2" presStyleCnt="5">
        <dgm:presLayoutVars>
          <dgm:bulletEnabled val="1"/>
        </dgm:presLayoutVars>
      </dgm:prSet>
      <dgm:spPr/>
    </dgm:pt>
    <dgm:pt modelId="{F35145C2-5BD2-4770-85AA-EC8BC6E9FF1E}" type="pres">
      <dgm:prSet presAssocID="{5D603F38-9161-4708-B3DE-38F53028D1E0}" presName="sp" presStyleCnt="0"/>
      <dgm:spPr/>
    </dgm:pt>
    <dgm:pt modelId="{89F2B165-29D1-49FC-A2E7-3F02C7F7D0A0}" type="pres">
      <dgm:prSet presAssocID="{DA9FA89A-3FCC-4534-8F80-D2BAB52AE4B8}" presName="composite" presStyleCnt="0"/>
      <dgm:spPr/>
    </dgm:pt>
    <dgm:pt modelId="{938FB673-C1B6-4CBE-87A2-4F5A2C22A5BE}" type="pres">
      <dgm:prSet presAssocID="{DA9FA89A-3FCC-4534-8F80-D2BAB52AE4B8}" presName="parentText" presStyleLbl="alignNode1" presStyleIdx="3" presStyleCnt="5">
        <dgm:presLayoutVars>
          <dgm:chMax val="1"/>
          <dgm:bulletEnabled val="1"/>
        </dgm:presLayoutVars>
      </dgm:prSet>
      <dgm:spPr/>
    </dgm:pt>
    <dgm:pt modelId="{43900ECA-87B3-43B2-80EB-4900CD66646D}" type="pres">
      <dgm:prSet presAssocID="{DA9FA89A-3FCC-4534-8F80-D2BAB52AE4B8}" presName="descendantText" presStyleLbl="alignAcc1" presStyleIdx="3" presStyleCnt="5">
        <dgm:presLayoutVars>
          <dgm:bulletEnabled val="1"/>
        </dgm:presLayoutVars>
      </dgm:prSet>
      <dgm:spPr/>
    </dgm:pt>
    <dgm:pt modelId="{8A278F0B-F95B-44DD-AC4B-5246E184544A}" type="pres">
      <dgm:prSet presAssocID="{434582EB-EFFB-4637-86FA-B9BF4767DC16}" presName="sp" presStyleCnt="0"/>
      <dgm:spPr/>
    </dgm:pt>
    <dgm:pt modelId="{7801220D-F0AB-41BD-84B0-D940381559CA}" type="pres">
      <dgm:prSet presAssocID="{28CC0295-9E42-4B11-BFA7-000600A454D0}" presName="composite" presStyleCnt="0"/>
      <dgm:spPr/>
    </dgm:pt>
    <dgm:pt modelId="{D3FEE4C8-51F1-443C-9743-BD31C7C38DFD}" type="pres">
      <dgm:prSet presAssocID="{28CC0295-9E42-4B11-BFA7-000600A454D0}" presName="parentText" presStyleLbl="alignNode1" presStyleIdx="4" presStyleCnt="5">
        <dgm:presLayoutVars>
          <dgm:chMax val="1"/>
          <dgm:bulletEnabled val="1"/>
        </dgm:presLayoutVars>
      </dgm:prSet>
      <dgm:spPr/>
    </dgm:pt>
    <dgm:pt modelId="{4ED6631D-1F90-4281-BB7B-EED79C2FE4F9}" type="pres">
      <dgm:prSet presAssocID="{28CC0295-9E42-4B11-BFA7-000600A454D0}" presName="descendantText" presStyleLbl="alignAcc1" presStyleIdx="4" presStyleCnt="5">
        <dgm:presLayoutVars>
          <dgm:bulletEnabled val="1"/>
        </dgm:presLayoutVars>
      </dgm:prSet>
      <dgm:spPr/>
    </dgm:pt>
  </dgm:ptLst>
  <dgm:cxnLst>
    <dgm:cxn modelId="{BAD55805-5A39-4283-B8B7-C8A8A854638A}" srcId="{A27EB30A-6F6E-48A4-9C8E-DDE540AA92D1}" destId="{DA9FA89A-3FCC-4534-8F80-D2BAB52AE4B8}" srcOrd="3" destOrd="0" parTransId="{B77D426F-6D4F-47F2-A373-62C33E9691F2}" sibTransId="{434582EB-EFFB-4637-86FA-B9BF4767DC16}"/>
    <dgm:cxn modelId="{F5CBD616-2D6E-8744-A7D4-E5766EB16ADB}" type="presOf" srcId="{DA9FA89A-3FCC-4534-8F80-D2BAB52AE4B8}" destId="{938FB673-C1B6-4CBE-87A2-4F5A2C22A5BE}" srcOrd="0" destOrd="0" presId="urn:microsoft.com/office/officeart/2005/8/layout/chevron2"/>
    <dgm:cxn modelId="{DB659A1A-6A57-5C4B-B651-B8669DC6734D}" type="presOf" srcId="{9D8ADBD6-23FB-426E-8CF0-DC18FF791862}" destId="{1150762F-7975-4BA9-83CD-E12A003A6A20}" srcOrd="0" destOrd="0" presId="urn:microsoft.com/office/officeart/2005/8/layout/chevron2"/>
    <dgm:cxn modelId="{6BDC2A1E-1A8D-4809-8CC2-698FFCA11E14}" srcId="{A27EB30A-6F6E-48A4-9C8E-DDE540AA92D1}" destId="{28CC0295-9E42-4B11-BFA7-000600A454D0}" srcOrd="4" destOrd="0" parTransId="{FB668766-9205-4C39-8E24-6A8299173B5E}" sibTransId="{8A49EB7E-700F-4CC8-AB9E-65BC8D573C39}"/>
    <dgm:cxn modelId="{DAC7A02B-287E-AB4E-BE21-AA057547EB07}" type="presOf" srcId="{9E553F6E-0D48-4436-8D7A-F3AAA6B0E013}" destId="{93B53683-FB1E-4B7B-AADE-4899DAC81908}" srcOrd="0" destOrd="0" presId="urn:microsoft.com/office/officeart/2005/8/layout/chevron2"/>
    <dgm:cxn modelId="{1912282D-B536-F04D-A459-0E5F95FEC74C}" type="presOf" srcId="{67BFE231-2C60-4F64-9FDE-EEC4A417FC57}" destId="{43900ECA-87B3-43B2-80EB-4900CD66646D}" srcOrd="0" destOrd="0" presId="urn:microsoft.com/office/officeart/2005/8/layout/chevron2"/>
    <dgm:cxn modelId="{484FFB30-0CE1-0D45-94DA-A283EC075740}" srcId="{28CC0295-9E42-4B11-BFA7-000600A454D0}" destId="{91D9C067-7BA8-4894-BCFB-45D8D2321C74}" srcOrd="0" destOrd="0" parTransId="{C6F52BAD-652E-43BB-951B-61068BD645BD}" sibTransId="{C7C954B6-90D8-49AA-9B6F-5BD6BFB41D70}"/>
    <dgm:cxn modelId="{D5AA8836-8096-F94E-890B-6D176C319204}" type="presOf" srcId="{28CC0295-9E42-4B11-BFA7-000600A454D0}" destId="{D3FEE4C8-51F1-443C-9743-BD31C7C38DFD}" srcOrd="0" destOrd="0" presId="urn:microsoft.com/office/officeart/2005/8/layout/chevron2"/>
    <dgm:cxn modelId="{F780C66D-DD13-184F-A568-5A5B7627CE34}" type="presOf" srcId="{91D9C067-7BA8-4894-BCFB-45D8D2321C74}" destId="{4ED6631D-1F90-4281-BB7B-EED79C2FE4F9}" srcOrd="0" destOrd="0" presId="urn:microsoft.com/office/officeart/2005/8/layout/chevron2"/>
    <dgm:cxn modelId="{15339B70-6D65-B444-85D5-B593135CC0B1}" type="presOf" srcId="{6F2940F1-74C0-42E4-BEE9-B957102D7272}" destId="{8230A039-D524-4F5C-8783-75DFB058A274}" srcOrd="0" destOrd="0" presId="urn:microsoft.com/office/officeart/2005/8/layout/chevron2"/>
    <dgm:cxn modelId="{95280651-3AB9-48CA-A76E-2A2908FBBF41}" srcId="{A27EB30A-6F6E-48A4-9C8E-DDE540AA92D1}" destId="{9E553F6E-0D48-4436-8D7A-F3AAA6B0E013}" srcOrd="2" destOrd="0" parTransId="{0C3B93AE-BA66-47E2-98EF-20FA2FD67849}" sibTransId="{5D603F38-9161-4708-B3DE-38F53028D1E0}"/>
    <dgm:cxn modelId="{BCD86652-0CFF-4B7E-8043-FD3AA6D4C4B1}" srcId="{6F2940F1-74C0-42E4-BEE9-B957102D7272}" destId="{422A4C0B-06D1-4DA2-BE35-C250190FFDBC}" srcOrd="0" destOrd="0" parTransId="{5F4F6E50-C112-4CCF-84F3-6B32C0776541}" sibTransId="{9957135C-1487-4986-ACA7-0C342A965672}"/>
    <dgm:cxn modelId="{47CC3A75-21DD-4991-A2D7-E3E3A78BAF00}" srcId="{C24112BC-08D3-4723-A396-205AD5A18442}" destId="{9D8ADBD6-23FB-426E-8CF0-DC18FF791862}" srcOrd="0" destOrd="0" parTransId="{61527AA3-1797-452E-AD5E-3A531C652557}" sibTransId="{552EABD1-9823-47FC-845F-4EE1407FB6E3}"/>
    <dgm:cxn modelId="{73085075-750F-0B44-9DE2-075573CB53CF}" srcId="{A27EB30A-6F6E-48A4-9C8E-DDE540AA92D1}" destId="{6F2940F1-74C0-42E4-BEE9-B957102D7272}" srcOrd="0" destOrd="0" parTransId="{4ED5576F-8922-48DD-AD66-3A75F2B5EA69}" sibTransId="{FF443287-E214-48FB-B6D7-B98C74B08906}"/>
    <dgm:cxn modelId="{DE8708C2-C2AC-4ED6-A3F0-A367A35C8041}" srcId="{A27EB30A-6F6E-48A4-9C8E-DDE540AA92D1}" destId="{C24112BC-08D3-4723-A396-205AD5A18442}" srcOrd="1" destOrd="0" parTransId="{CBE705B9-BF42-4560-86EE-7273E339FDE3}" sibTransId="{5D862C36-71DD-4031-856F-8D1A956DF81F}"/>
    <dgm:cxn modelId="{543BF8D1-C042-4CD1-A6DB-B6C7780DF7CB}" type="presOf" srcId="{A27EB30A-6F6E-48A4-9C8E-DDE540AA92D1}" destId="{FD53D047-0A3D-4CDE-8A8B-AE77EE0C90CF}" srcOrd="0" destOrd="0" presId="urn:microsoft.com/office/officeart/2005/8/layout/chevron2"/>
    <dgm:cxn modelId="{BCD471DC-2282-9C4F-A218-294028BE1C9E}" type="presOf" srcId="{422A4C0B-06D1-4DA2-BE35-C250190FFDBC}" destId="{A199FDDE-BF28-4360-8A0C-3C3EB191B528}" srcOrd="0" destOrd="0" presId="urn:microsoft.com/office/officeart/2005/8/layout/chevron2"/>
    <dgm:cxn modelId="{237AF1E6-5F87-7646-B72A-34C23804643A}" srcId="{9E553F6E-0D48-4436-8D7A-F3AAA6B0E013}" destId="{DFC487AF-E7DC-854D-B78C-2DDCDBFD7FF6}" srcOrd="0" destOrd="0" parTransId="{867FEB1D-8134-E64F-839B-A935126109DD}" sibTransId="{97154994-D8E5-6142-BA8A-E03963BEC963}"/>
    <dgm:cxn modelId="{2D8578E9-1C71-834A-8D56-792919BA8C81}" type="presOf" srcId="{C24112BC-08D3-4723-A396-205AD5A18442}" destId="{1240AFC0-4073-48D6-ABB9-D53032B4F4AF}" srcOrd="0" destOrd="0" presId="urn:microsoft.com/office/officeart/2005/8/layout/chevron2"/>
    <dgm:cxn modelId="{1BDE74F1-4BA9-40B2-8CE7-595A8E057562}" srcId="{DA9FA89A-3FCC-4534-8F80-D2BAB52AE4B8}" destId="{67BFE231-2C60-4F64-9FDE-EEC4A417FC57}" srcOrd="0" destOrd="0" parTransId="{1576AE41-3F07-4FC4-879C-1ABBF45C8946}" sibTransId="{1BC70779-A475-403E-BF37-BD6669F6F2CE}"/>
    <dgm:cxn modelId="{6AC367F7-8E70-D041-989B-0BFE1870AF63}" type="presOf" srcId="{DFC487AF-E7DC-854D-B78C-2DDCDBFD7FF6}" destId="{E5D29C26-76AA-41C1-8155-E5265F500EAD}" srcOrd="0" destOrd="0" presId="urn:microsoft.com/office/officeart/2005/8/layout/chevron2"/>
    <dgm:cxn modelId="{2150A495-EAC0-E248-AB9A-61576117131E}" type="presParOf" srcId="{FD53D047-0A3D-4CDE-8A8B-AE77EE0C90CF}" destId="{63BC0BA0-160F-429A-829D-4058A93B55BA}" srcOrd="0" destOrd="0" presId="urn:microsoft.com/office/officeart/2005/8/layout/chevron2"/>
    <dgm:cxn modelId="{27768F40-4C77-584C-82BC-11E0333BA488}" type="presParOf" srcId="{63BC0BA0-160F-429A-829D-4058A93B55BA}" destId="{8230A039-D524-4F5C-8783-75DFB058A274}" srcOrd="0" destOrd="0" presId="urn:microsoft.com/office/officeart/2005/8/layout/chevron2"/>
    <dgm:cxn modelId="{DF2437AB-5F34-A143-8AEE-21FA471E5AD3}" type="presParOf" srcId="{63BC0BA0-160F-429A-829D-4058A93B55BA}" destId="{A199FDDE-BF28-4360-8A0C-3C3EB191B528}" srcOrd="1" destOrd="0" presId="urn:microsoft.com/office/officeart/2005/8/layout/chevron2"/>
    <dgm:cxn modelId="{D5E0338D-3439-C349-A467-B53F605F6D6A}" type="presParOf" srcId="{FD53D047-0A3D-4CDE-8A8B-AE77EE0C90CF}" destId="{F8F2B9F0-56AA-4EF4-925E-01028ADF39FE}" srcOrd="1" destOrd="0" presId="urn:microsoft.com/office/officeart/2005/8/layout/chevron2"/>
    <dgm:cxn modelId="{0E6940B9-1FC8-6640-B277-2D380B403B8E}" type="presParOf" srcId="{FD53D047-0A3D-4CDE-8A8B-AE77EE0C90CF}" destId="{46D85DA6-B541-4F31-BA18-0BD0D468074F}" srcOrd="2" destOrd="0" presId="urn:microsoft.com/office/officeart/2005/8/layout/chevron2"/>
    <dgm:cxn modelId="{9968E81F-2F8A-8E40-B219-2EE4FBC82D74}" type="presParOf" srcId="{46D85DA6-B541-4F31-BA18-0BD0D468074F}" destId="{1240AFC0-4073-48D6-ABB9-D53032B4F4AF}" srcOrd="0" destOrd="0" presId="urn:microsoft.com/office/officeart/2005/8/layout/chevron2"/>
    <dgm:cxn modelId="{D9144500-9461-2544-918F-0FD6BD3982B1}" type="presParOf" srcId="{46D85DA6-B541-4F31-BA18-0BD0D468074F}" destId="{1150762F-7975-4BA9-83CD-E12A003A6A20}" srcOrd="1" destOrd="0" presId="urn:microsoft.com/office/officeart/2005/8/layout/chevron2"/>
    <dgm:cxn modelId="{0EA08F0F-626E-5444-BE07-3ACE94BD620A}" type="presParOf" srcId="{FD53D047-0A3D-4CDE-8A8B-AE77EE0C90CF}" destId="{2CF07BAD-A6F1-47D3-87A5-578C08F575BC}" srcOrd="3" destOrd="0" presId="urn:microsoft.com/office/officeart/2005/8/layout/chevron2"/>
    <dgm:cxn modelId="{06F2450C-C71F-EE45-BB57-572A7278B1A6}" type="presParOf" srcId="{FD53D047-0A3D-4CDE-8A8B-AE77EE0C90CF}" destId="{B172342E-9D01-452E-BC23-5404910B48CB}" srcOrd="4" destOrd="0" presId="urn:microsoft.com/office/officeart/2005/8/layout/chevron2"/>
    <dgm:cxn modelId="{29F7CBE6-711E-3943-A1EA-BFB89E7C8E62}" type="presParOf" srcId="{B172342E-9D01-452E-BC23-5404910B48CB}" destId="{93B53683-FB1E-4B7B-AADE-4899DAC81908}" srcOrd="0" destOrd="0" presId="urn:microsoft.com/office/officeart/2005/8/layout/chevron2"/>
    <dgm:cxn modelId="{BE99C81A-82D3-3C43-A794-743F936E6ED9}" type="presParOf" srcId="{B172342E-9D01-452E-BC23-5404910B48CB}" destId="{E5D29C26-76AA-41C1-8155-E5265F500EAD}" srcOrd="1" destOrd="0" presId="urn:microsoft.com/office/officeart/2005/8/layout/chevron2"/>
    <dgm:cxn modelId="{8D8F703F-A7CF-1642-8D3B-969553F68690}" type="presParOf" srcId="{FD53D047-0A3D-4CDE-8A8B-AE77EE0C90CF}" destId="{F35145C2-5BD2-4770-85AA-EC8BC6E9FF1E}" srcOrd="5" destOrd="0" presId="urn:microsoft.com/office/officeart/2005/8/layout/chevron2"/>
    <dgm:cxn modelId="{13A95738-4A3E-5142-A282-FAEF3F94D09E}" type="presParOf" srcId="{FD53D047-0A3D-4CDE-8A8B-AE77EE0C90CF}" destId="{89F2B165-29D1-49FC-A2E7-3F02C7F7D0A0}" srcOrd="6" destOrd="0" presId="urn:microsoft.com/office/officeart/2005/8/layout/chevron2"/>
    <dgm:cxn modelId="{4588308A-132A-EE4F-8A15-AB93A87CFD3F}" type="presParOf" srcId="{89F2B165-29D1-49FC-A2E7-3F02C7F7D0A0}" destId="{938FB673-C1B6-4CBE-87A2-4F5A2C22A5BE}" srcOrd="0" destOrd="0" presId="urn:microsoft.com/office/officeart/2005/8/layout/chevron2"/>
    <dgm:cxn modelId="{1D457D33-2937-534D-9EBB-2DFA8E8C9F8B}" type="presParOf" srcId="{89F2B165-29D1-49FC-A2E7-3F02C7F7D0A0}" destId="{43900ECA-87B3-43B2-80EB-4900CD66646D}" srcOrd="1" destOrd="0" presId="urn:microsoft.com/office/officeart/2005/8/layout/chevron2"/>
    <dgm:cxn modelId="{A60D13E3-3C46-6C4E-BA43-132935B5A3A7}" type="presParOf" srcId="{FD53D047-0A3D-4CDE-8A8B-AE77EE0C90CF}" destId="{8A278F0B-F95B-44DD-AC4B-5246E184544A}" srcOrd="7" destOrd="0" presId="urn:microsoft.com/office/officeart/2005/8/layout/chevron2"/>
    <dgm:cxn modelId="{859AB90F-66ED-CC4A-A1B4-EDE5831497D9}" type="presParOf" srcId="{FD53D047-0A3D-4CDE-8A8B-AE77EE0C90CF}" destId="{7801220D-F0AB-41BD-84B0-D940381559CA}" srcOrd="8" destOrd="0" presId="urn:microsoft.com/office/officeart/2005/8/layout/chevron2"/>
    <dgm:cxn modelId="{EC632C4F-F509-BF49-BF1A-C3FEB0C1F689}" type="presParOf" srcId="{7801220D-F0AB-41BD-84B0-D940381559CA}" destId="{D3FEE4C8-51F1-443C-9743-BD31C7C38DFD}" srcOrd="0" destOrd="0" presId="urn:microsoft.com/office/officeart/2005/8/layout/chevron2"/>
    <dgm:cxn modelId="{E599C9F5-68D4-454B-BE7A-1AD5CFD04425}" type="presParOf" srcId="{7801220D-F0AB-41BD-84B0-D940381559CA}" destId="{4ED6631D-1F90-4281-BB7B-EED79C2FE4F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C94F41-6250-4F97-89D3-BA474A4D9D9D}"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94BC7D06-6814-4159-82A9-2C80C3539271}">
      <dgm:prSet phldrT="[Text]"/>
      <dgm:spPr/>
      <dgm:t>
        <a:bodyPr/>
        <a:lstStyle/>
        <a:p>
          <a:r>
            <a:rPr lang="en-US" dirty="0"/>
            <a:t>Head Office</a:t>
          </a:r>
        </a:p>
      </dgm:t>
    </dgm:pt>
    <dgm:pt modelId="{5BC009FD-5A7E-4F7E-8ECE-25FFC992DC14}" type="parTrans" cxnId="{B387DD26-BA21-4BF1-9ACB-077EFC3E5DF9}">
      <dgm:prSet/>
      <dgm:spPr/>
      <dgm:t>
        <a:bodyPr/>
        <a:lstStyle/>
        <a:p>
          <a:endParaRPr lang="en-US"/>
        </a:p>
      </dgm:t>
    </dgm:pt>
    <dgm:pt modelId="{2B53B8C2-B5F1-4043-9A1F-2AFA101934AF}" type="sibTrans" cxnId="{B387DD26-BA21-4BF1-9ACB-077EFC3E5DF9}">
      <dgm:prSet/>
      <dgm:spPr/>
      <dgm:t>
        <a:bodyPr/>
        <a:lstStyle/>
        <a:p>
          <a:endParaRPr lang="en-US"/>
        </a:p>
      </dgm:t>
    </dgm:pt>
    <dgm:pt modelId="{87B945BF-1AD1-4727-A904-44ABFD00C307}">
      <dgm:prSet phldrT="[Text]"/>
      <dgm:spPr/>
      <dgm:t>
        <a:bodyPr/>
        <a:lstStyle/>
        <a:p>
          <a:r>
            <a:rPr lang="en-US" dirty="0"/>
            <a:t>Tarapur, Maharashtra</a:t>
          </a:r>
        </a:p>
      </dgm:t>
    </dgm:pt>
    <dgm:pt modelId="{B9A0128D-AB8C-44E1-9B0A-CC3A6DF47F85}" type="parTrans" cxnId="{ACF5E285-16F8-4D1A-A2D2-40E7994996C5}">
      <dgm:prSet/>
      <dgm:spPr/>
      <dgm:t>
        <a:bodyPr/>
        <a:lstStyle/>
        <a:p>
          <a:endParaRPr lang="en-US"/>
        </a:p>
      </dgm:t>
    </dgm:pt>
    <dgm:pt modelId="{9EC8A7D3-A317-4164-8F8F-9EC794112307}" type="sibTrans" cxnId="{ACF5E285-16F8-4D1A-A2D2-40E7994996C5}">
      <dgm:prSet/>
      <dgm:spPr/>
      <dgm:t>
        <a:bodyPr/>
        <a:lstStyle/>
        <a:p>
          <a:endParaRPr lang="en-US"/>
        </a:p>
      </dgm:t>
    </dgm:pt>
    <dgm:pt modelId="{7BA71704-168A-4FEB-B5B0-F273802B1AA0}">
      <dgm:prSet phldrT="[Text]"/>
      <dgm:spPr/>
      <dgm:t>
        <a:bodyPr/>
        <a:lstStyle/>
        <a:p>
          <a:r>
            <a:rPr lang="en-US" dirty="0"/>
            <a:t>Manufacturing Plant</a:t>
          </a:r>
        </a:p>
      </dgm:t>
    </dgm:pt>
    <dgm:pt modelId="{4AF6D86E-7EC4-4E50-961D-1DF38C13314D}" type="parTrans" cxnId="{4B57EE62-7A47-42B5-B52D-7CA70CAD2E23}">
      <dgm:prSet/>
      <dgm:spPr/>
      <dgm:t>
        <a:bodyPr/>
        <a:lstStyle/>
        <a:p>
          <a:endParaRPr lang="en-US"/>
        </a:p>
      </dgm:t>
    </dgm:pt>
    <dgm:pt modelId="{39F126CD-F905-4579-9423-C99D2F378603}" type="sibTrans" cxnId="{4B57EE62-7A47-42B5-B52D-7CA70CAD2E23}">
      <dgm:prSet/>
      <dgm:spPr/>
      <dgm:t>
        <a:bodyPr/>
        <a:lstStyle/>
        <a:p>
          <a:endParaRPr lang="en-US"/>
        </a:p>
      </dgm:t>
    </dgm:pt>
    <dgm:pt modelId="{BC2CEF2D-F4C6-4725-B90F-0E57E1337B1B}">
      <dgm:prSet phldrT="[Text]"/>
      <dgm:spPr/>
      <dgm:t>
        <a:bodyPr/>
        <a:lstStyle/>
        <a:p>
          <a:pPr algn="l"/>
          <a:r>
            <a:rPr lang="en-US" dirty="0"/>
            <a:t>Tarapur</a:t>
          </a:r>
        </a:p>
      </dgm:t>
    </dgm:pt>
    <dgm:pt modelId="{1E271CA0-3071-4B04-9918-15395805566D}" type="parTrans" cxnId="{1F16F7A9-4F5F-442C-A23D-506D71B24A12}">
      <dgm:prSet/>
      <dgm:spPr/>
      <dgm:t>
        <a:bodyPr/>
        <a:lstStyle/>
        <a:p>
          <a:endParaRPr lang="en-US"/>
        </a:p>
      </dgm:t>
    </dgm:pt>
    <dgm:pt modelId="{27191A0B-1F09-4116-AF6F-CA96AD2D284E}" type="sibTrans" cxnId="{1F16F7A9-4F5F-442C-A23D-506D71B24A12}">
      <dgm:prSet/>
      <dgm:spPr/>
      <dgm:t>
        <a:bodyPr/>
        <a:lstStyle/>
        <a:p>
          <a:endParaRPr lang="en-US"/>
        </a:p>
      </dgm:t>
    </dgm:pt>
    <dgm:pt modelId="{7DB0C39B-03FE-4EE0-821A-37771556519F}">
      <dgm:prSet phldrT="[Text]"/>
      <dgm:spPr/>
      <dgm:t>
        <a:bodyPr/>
        <a:lstStyle/>
        <a:p>
          <a:pPr algn="l"/>
          <a:r>
            <a:rPr lang="en-US" dirty="0"/>
            <a:t>Thane, Mumbai</a:t>
          </a:r>
        </a:p>
      </dgm:t>
    </dgm:pt>
    <dgm:pt modelId="{395CB13A-6ABD-4B60-A145-361198601D60}" type="parTrans" cxnId="{A484BFCB-88D5-4C8B-8AB5-0F4A9869C346}">
      <dgm:prSet/>
      <dgm:spPr/>
      <dgm:t>
        <a:bodyPr/>
        <a:lstStyle/>
        <a:p>
          <a:endParaRPr lang="en-US"/>
        </a:p>
      </dgm:t>
    </dgm:pt>
    <dgm:pt modelId="{8B9FE8DE-D392-4B36-B6A6-846D9EA5354A}" type="sibTrans" cxnId="{A484BFCB-88D5-4C8B-8AB5-0F4A9869C346}">
      <dgm:prSet/>
      <dgm:spPr/>
      <dgm:t>
        <a:bodyPr/>
        <a:lstStyle/>
        <a:p>
          <a:endParaRPr lang="en-US"/>
        </a:p>
      </dgm:t>
    </dgm:pt>
    <dgm:pt modelId="{2CBF1BD6-BF90-4869-BE43-CEDD7EA4EEC2}">
      <dgm:prSet phldrT="[Text]"/>
      <dgm:spPr/>
      <dgm:t>
        <a:bodyPr/>
        <a:lstStyle/>
        <a:p>
          <a:r>
            <a:rPr lang="en-US" dirty="0"/>
            <a:t>Development Centre</a:t>
          </a:r>
        </a:p>
      </dgm:t>
    </dgm:pt>
    <dgm:pt modelId="{0D3DACF9-3DFC-4F10-A1BE-4CA27997115D}" type="parTrans" cxnId="{8E8DAE8A-340D-40E3-8A1B-FE346405FC17}">
      <dgm:prSet/>
      <dgm:spPr/>
      <dgm:t>
        <a:bodyPr/>
        <a:lstStyle/>
        <a:p>
          <a:endParaRPr lang="en-US"/>
        </a:p>
      </dgm:t>
    </dgm:pt>
    <dgm:pt modelId="{EDFD840A-4E3C-4F73-A7B2-8B03728D66A4}" type="sibTrans" cxnId="{8E8DAE8A-340D-40E3-8A1B-FE346405FC17}">
      <dgm:prSet/>
      <dgm:spPr/>
      <dgm:t>
        <a:bodyPr/>
        <a:lstStyle/>
        <a:p>
          <a:endParaRPr lang="en-US"/>
        </a:p>
      </dgm:t>
    </dgm:pt>
    <dgm:pt modelId="{8E6B3CAB-4F07-438D-A99F-9C6D4669E2C9}">
      <dgm:prSet phldrT="[Text]"/>
      <dgm:spPr/>
      <dgm:t>
        <a:bodyPr/>
        <a:lstStyle/>
        <a:p>
          <a:r>
            <a:rPr lang="en-US" dirty="0"/>
            <a:t>Pamthermbhi, Palghar</a:t>
          </a:r>
        </a:p>
      </dgm:t>
    </dgm:pt>
    <dgm:pt modelId="{967F854B-2966-405D-879F-029F8CE6D983}" type="parTrans" cxnId="{4F6B0C5F-50AE-4FD6-9FF6-436AFC901877}">
      <dgm:prSet/>
      <dgm:spPr/>
      <dgm:t>
        <a:bodyPr/>
        <a:lstStyle/>
        <a:p>
          <a:endParaRPr lang="en-US"/>
        </a:p>
      </dgm:t>
    </dgm:pt>
    <dgm:pt modelId="{359B1F05-D6E6-447A-9C62-6639688AB6A4}" type="sibTrans" cxnId="{4F6B0C5F-50AE-4FD6-9FF6-436AFC901877}">
      <dgm:prSet/>
      <dgm:spPr/>
      <dgm:t>
        <a:bodyPr/>
        <a:lstStyle/>
        <a:p>
          <a:endParaRPr lang="en-US"/>
        </a:p>
      </dgm:t>
    </dgm:pt>
    <dgm:pt modelId="{033052B5-5A1E-4F7C-A50A-92697A07AB3D}">
      <dgm:prSet phldrT="[Text]"/>
      <dgm:spPr/>
      <dgm:t>
        <a:bodyPr/>
        <a:lstStyle/>
        <a:p>
          <a:pPr algn="l"/>
          <a:r>
            <a:rPr lang="en-US" dirty="0"/>
            <a:t>Sarigam,     Valsad</a:t>
          </a:r>
        </a:p>
      </dgm:t>
    </dgm:pt>
    <dgm:pt modelId="{0010E1CB-085F-4190-A4F2-B7DE727E72BD}" type="parTrans" cxnId="{A184D52E-F8D6-402E-8D4B-4DA99AE94810}">
      <dgm:prSet/>
      <dgm:spPr/>
      <dgm:t>
        <a:bodyPr/>
        <a:lstStyle/>
        <a:p>
          <a:endParaRPr lang="en-US"/>
        </a:p>
      </dgm:t>
    </dgm:pt>
    <dgm:pt modelId="{08ABEB3B-7C20-428D-837A-D03724824914}" type="sibTrans" cxnId="{A184D52E-F8D6-402E-8D4B-4DA99AE94810}">
      <dgm:prSet/>
      <dgm:spPr/>
      <dgm:t>
        <a:bodyPr/>
        <a:lstStyle/>
        <a:p>
          <a:endParaRPr lang="en-US"/>
        </a:p>
      </dgm:t>
    </dgm:pt>
    <dgm:pt modelId="{6B2A9181-9EBB-49F8-B831-4FDA72F06B77}" type="pres">
      <dgm:prSet presAssocID="{67C94F41-6250-4F97-89D3-BA474A4D9D9D}" presName="Name0" presStyleCnt="0">
        <dgm:presLayoutVars>
          <dgm:dir/>
          <dgm:animLvl val="lvl"/>
          <dgm:resizeHandles val="exact"/>
        </dgm:presLayoutVars>
      </dgm:prSet>
      <dgm:spPr/>
    </dgm:pt>
    <dgm:pt modelId="{8EBB0A54-234E-4608-A244-5BDB57C04A0D}" type="pres">
      <dgm:prSet presAssocID="{94BC7D06-6814-4159-82A9-2C80C3539271}" presName="composite" presStyleCnt="0"/>
      <dgm:spPr/>
    </dgm:pt>
    <dgm:pt modelId="{6177689F-5D38-4B21-9B06-924348DF225D}" type="pres">
      <dgm:prSet presAssocID="{94BC7D06-6814-4159-82A9-2C80C3539271}" presName="parTx" presStyleLbl="alignNode1" presStyleIdx="0" presStyleCnt="3">
        <dgm:presLayoutVars>
          <dgm:chMax val="0"/>
          <dgm:chPref val="0"/>
          <dgm:bulletEnabled val="1"/>
        </dgm:presLayoutVars>
      </dgm:prSet>
      <dgm:spPr/>
    </dgm:pt>
    <dgm:pt modelId="{284B0566-3E03-42C1-AF59-9D6D9AEB8799}" type="pres">
      <dgm:prSet presAssocID="{94BC7D06-6814-4159-82A9-2C80C3539271}" presName="desTx" presStyleLbl="alignAccFollowNode1" presStyleIdx="0" presStyleCnt="3">
        <dgm:presLayoutVars>
          <dgm:bulletEnabled val="1"/>
        </dgm:presLayoutVars>
      </dgm:prSet>
      <dgm:spPr/>
    </dgm:pt>
    <dgm:pt modelId="{B5D44285-00B1-443D-B2E5-01083B6F7D6B}" type="pres">
      <dgm:prSet presAssocID="{2B53B8C2-B5F1-4043-9A1F-2AFA101934AF}" presName="space" presStyleCnt="0"/>
      <dgm:spPr/>
    </dgm:pt>
    <dgm:pt modelId="{5EF2E52C-C14F-4499-A27B-88B4B11A920B}" type="pres">
      <dgm:prSet presAssocID="{7BA71704-168A-4FEB-B5B0-F273802B1AA0}" presName="composite" presStyleCnt="0"/>
      <dgm:spPr/>
    </dgm:pt>
    <dgm:pt modelId="{B5057CA4-2A2D-4655-BACD-DD83BE5CF46C}" type="pres">
      <dgm:prSet presAssocID="{7BA71704-168A-4FEB-B5B0-F273802B1AA0}" presName="parTx" presStyleLbl="alignNode1" presStyleIdx="1" presStyleCnt="3">
        <dgm:presLayoutVars>
          <dgm:chMax val="0"/>
          <dgm:chPref val="0"/>
          <dgm:bulletEnabled val="1"/>
        </dgm:presLayoutVars>
      </dgm:prSet>
      <dgm:spPr/>
    </dgm:pt>
    <dgm:pt modelId="{2C31CA8B-5CA8-4756-8E68-E9AA634DFD78}" type="pres">
      <dgm:prSet presAssocID="{7BA71704-168A-4FEB-B5B0-F273802B1AA0}" presName="desTx" presStyleLbl="alignAccFollowNode1" presStyleIdx="1" presStyleCnt="3">
        <dgm:presLayoutVars>
          <dgm:bulletEnabled val="1"/>
        </dgm:presLayoutVars>
      </dgm:prSet>
      <dgm:spPr/>
    </dgm:pt>
    <dgm:pt modelId="{BF55F009-D23F-4DEF-8EF9-E2856F1B4F44}" type="pres">
      <dgm:prSet presAssocID="{39F126CD-F905-4579-9423-C99D2F378603}" presName="space" presStyleCnt="0"/>
      <dgm:spPr/>
    </dgm:pt>
    <dgm:pt modelId="{6FC91484-1A7A-4AC9-8484-5BBB9BC076A1}" type="pres">
      <dgm:prSet presAssocID="{2CBF1BD6-BF90-4869-BE43-CEDD7EA4EEC2}" presName="composite" presStyleCnt="0"/>
      <dgm:spPr/>
    </dgm:pt>
    <dgm:pt modelId="{FD78A3C2-0609-479E-9AE2-056F91ACAC04}" type="pres">
      <dgm:prSet presAssocID="{2CBF1BD6-BF90-4869-BE43-CEDD7EA4EEC2}" presName="parTx" presStyleLbl="alignNode1" presStyleIdx="2" presStyleCnt="3">
        <dgm:presLayoutVars>
          <dgm:chMax val="0"/>
          <dgm:chPref val="0"/>
          <dgm:bulletEnabled val="1"/>
        </dgm:presLayoutVars>
      </dgm:prSet>
      <dgm:spPr/>
    </dgm:pt>
    <dgm:pt modelId="{DDCCAEEE-8B43-4131-B7F8-198052D29A03}" type="pres">
      <dgm:prSet presAssocID="{2CBF1BD6-BF90-4869-BE43-CEDD7EA4EEC2}" presName="desTx" presStyleLbl="alignAccFollowNode1" presStyleIdx="2" presStyleCnt="3">
        <dgm:presLayoutVars>
          <dgm:bulletEnabled val="1"/>
        </dgm:presLayoutVars>
      </dgm:prSet>
      <dgm:spPr/>
    </dgm:pt>
  </dgm:ptLst>
  <dgm:cxnLst>
    <dgm:cxn modelId="{E98FD517-8C8A-4D4E-B8D1-2A309069A18B}" type="presOf" srcId="{67C94F41-6250-4F97-89D3-BA474A4D9D9D}" destId="{6B2A9181-9EBB-49F8-B831-4FDA72F06B77}" srcOrd="0" destOrd="0" presId="urn:microsoft.com/office/officeart/2005/8/layout/hList1"/>
    <dgm:cxn modelId="{B387DD26-BA21-4BF1-9ACB-077EFC3E5DF9}" srcId="{67C94F41-6250-4F97-89D3-BA474A4D9D9D}" destId="{94BC7D06-6814-4159-82A9-2C80C3539271}" srcOrd="0" destOrd="0" parTransId="{5BC009FD-5A7E-4F7E-8ECE-25FFC992DC14}" sibTransId="{2B53B8C2-B5F1-4043-9A1F-2AFA101934AF}"/>
    <dgm:cxn modelId="{A184D52E-F8D6-402E-8D4B-4DA99AE94810}" srcId="{7BA71704-168A-4FEB-B5B0-F273802B1AA0}" destId="{033052B5-5A1E-4F7C-A50A-92697A07AB3D}" srcOrd="1" destOrd="0" parTransId="{0010E1CB-085F-4190-A4F2-B7DE727E72BD}" sibTransId="{08ABEB3B-7C20-428D-837A-D03724824914}"/>
    <dgm:cxn modelId="{4F6B0C5F-50AE-4FD6-9FF6-436AFC901877}" srcId="{2CBF1BD6-BF90-4869-BE43-CEDD7EA4EEC2}" destId="{8E6B3CAB-4F07-438D-A99F-9C6D4669E2C9}" srcOrd="0" destOrd="0" parTransId="{967F854B-2966-405D-879F-029F8CE6D983}" sibTransId="{359B1F05-D6E6-447A-9C62-6639688AB6A4}"/>
    <dgm:cxn modelId="{4B57EE62-7A47-42B5-B52D-7CA70CAD2E23}" srcId="{67C94F41-6250-4F97-89D3-BA474A4D9D9D}" destId="{7BA71704-168A-4FEB-B5B0-F273802B1AA0}" srcOrd="1" destOrd="0" parTransId="{4AF6D86E-7EC4-4E50-961D-1DF38C13314D}" sibTransId="{39F126CD-F905-4579-9423-C99D2F378603}"/>
    <dgm:cxn modelId="{42D90F43-A52B-4AC7-B204-B7863BC0FFF1}" type="presOf" srcId="{2CBF1BD6-BF90-4869-BE43-CEDD7EA4EEC2}" destId="{FD78A3C2-0609-479E-9AE2-056F91ACAC04}" srcOrd="0" destOrd="0" presId="urn:microsoft.com/office/officeart/2005/8/layout/hList1"/>
    <dgm:cxn modelId="{413F396F-D724-4C53-9EE1-95924BAA1F98}" type="presOf" srcId="{033052B5-5A1E-4F7C-A50A-92697A07AB3D}" destId="{2C31CA8B-5CA8-4756-8E68-E9AA634DFD78}" srcOrd="0" destOrd="1" presId="urn:microsoft.com/office/officeart/2005/8/layout/hList1"/>
    <dgm:cxn modelId="{568FCC58-69A0-44FE-B94A-E43BE297BF4C}" type="presOf" srcId="{8E6B3CAB-4F07-438D-A99F-9C6D4669E2C9}" destId="{DDCCAEEE-8B43-4131-B7F8-198052D29A03}" srcOrd="0" destOrd="0" presId="urn:microsoft.com/office/officeart/2005/8/layout/hList1"/>
    <dgm:cxn modelId="{ACF5E285-16F8-4D1A-A2D2-40E7994996C5}" srcId="{94BC7D06-6814-4159-82A9-2C80C3539271}" destId="{87B945BF-1AD1-4727-A904-44ABFD00C307}" srcOrd="0" destOrd="0" parTransId="{B9A0128D-AB8C-44E1-9B0A-CC3A6DF47F85}" sibTransId="{9EC8A7D3-A317-4164-8F8F-9EC794112307}"/>
    <dgm:cxn modelId="{8E8DAE8A-340D-40E3-8A1B-FE346405FC17}" srcId="{67C94F41-6250-4F97-89D3-BA474A4D9D9D}" destId="{2CBF1BD6-BF90-4869-BE43-CEDD7EA4EEC2}" srcOrd="2" destOrd="0" parTransId="{0D3DACF9-3DFC-4F10-A1BE-4CA27997115D}" sibTransId="{EDFD840A-4E3C-4F73-A7B2-8B03728D66A4}"/>
    <dgm:cxn modelId="{99B0DCA2-8536-4481-8F6A-3416790444A7}" type="presOf" srcId="{94BC7D06-6814-4159-82A9-2C80C3539271}" destId="{6177689F-5D38-4B21-9B06-924348DF225D}" srcOrd="0" destOrd="0" presId="urn:microsoft.com/office/officeart/2005/8/layout/hList1"/>
    <dgm:cxn modelId="{1F16F7A9-4F5F-442C-A23D-506D71B24A12}" srcId="{7BA71704-168A-4FEB-B5B0-F273802B1AA0}" destId="{BC2CEF2D-F4C6-4725-B90F-0E57E1337B1B}" srcOrd="0" destOrd="0" parTransId="{1E271CA0-3071-4B04-9918-15395805566D}" sibTransId="{27191A0B-1F09-4116-AF6F-CA96AD2D284E}"/>
    <dgm:cxn modelId="{928C36CB-99B1-4355-BCBF-EDCD877B01EA}" type="presOf" srcId="{BC2CEF2D-F4C6-4725-B90F-0E57E1337B1B}" destId="{2C31CA8B-5CA8-4756-8E68-E9AA634DFD78}" srcOrd="0" destOrd="0" presId="urn:microsoft.com/office/officeart/2005/8/layout/hList1"/>
    <dgm:cxn modelId="{A484BFCB-88D5-4C8B-8AB5-0F4A9869C346}" srcId="{7BA71704-168A-4FEB-B5B0-F273802B1AA0}" destId="{7DB0C39B-03FE-4EE0-821A-37771556519F}" srcOrd="2" destOrd="0" parTransId="{395CB13A-6ABD-4B60-A145-361198601D60}" sibTransId="{8B9FE8DE-D392-4B36-B6A6-846D9EA5354A}"/>
    <dgm:cxn modelId="{C0C020CC-CF8D-41B5-AE3F-C276756D9E63}" type="presOf" srcId="{87B945BF-1AD1-4727-A904-44ABFD00C307}" destId="{284B0566-3E03-42C1-AF59-9D6D9AEB8799}" srcOrd="0" destOrd="0" presId="urn:microsoft.com/office/officeart/2005/8/layout/hList1"/>
    <dgm:cxn modelId="{54DFD2E3-805A-48FB-8360-130CC97B6168}" type="presOf" srcId="{7DB0C39B-03FE-4EE0-821A-37771556519F}" destId="{2C31CA8B-5CA8-4756-8E68-E9AA634DFD78}" srcOrd="0" destOrd="2" presId="urn:microsoft.com/office/officeart/2005/8/layout/hList1"/>
    <dgm:cxn modelId="{EB372BE4-0294-4041-9C36-DB4ADE626139}" type="presOf" srcId="{7BA71704-168A-4FEB-B5B0-F273802B1AA0}" destId="{B5057CA4-2A2D-4655-BACD-DD83BE5CF46C}" srcOrd="0" destOrd="0" presId="urn:microsoft.com/office/officeart/2005/8/layout/hList1"/>
    <dgm:cxn modelId="{D9D1698F-11E2-45EE-82A3-4AD435344928}" type="presParOf" srcId="{6B2A9181-9EBB-49F8-B831-4FDA72F06B77}" destId="{8EBB0A54-234E-4608-A244-5BDB57C04A0D}" srcOrd="0" destOrd="0" presId="urn:microsoft.com/office/officeart/2005/8/layout/hList1"/>
    <dgm:cxn modelId="{665B9109-8BCC-46D8-A001-4267A0BFE827}" type="presParOf" srcId="{8EBB0A54-234E-4608-A244-5BDB57C04A0D}" destId="{6177689F-5D38-4B21-9B06-924348DF225D}" srcOrd="0" destOrd="0" presId="urn:microsoft.com/office/officeart/2005/8/layout/hList1"/>
    <dgm:cxn modelId="{8575E49C-8824-4588-8A25-BDB2AF0FF5A2}" type="presParOf" srcId="{8EBB0A54-234E-4608-A244-5BDB57C04A0D}" destId="{284B0566-3E03-42C1-AF59-9D6D9AEB8799}" srcOrd="1" destOrd="0" presId="urn:microsoft.com/office/officeart/2005/8/layout/hList1"/>
    <dgm:cxn modelId="{B0E95960-C8F7-4537-B6A6-5A03776CE337}" type="presParOf" srcId="{6B2A9181-9EBB-49F8-B831-4FDA72F06B77}" destId="{B5D44285-00B1-443D-B2E5-01083B6F7D6B}" srcOrd="1" destOrd="0" presId="urn:microsoft.com/office/officeart/2005/8/layout/hList1"/>
    <dgm:cxn modelId="{70D595B3-45C2-4DC9-9B79-0B82A4770011}" type="presParOf" srcId="{6B2A9181-9EBB-49F8-B831-4FDA72F06B77}" destId="{5EF2E52C-C14F-4499-A27B-88B4B11A920B}" srcOrd="2" destOrd="0" presId="urn:microsoft.com/office/officeart/2005/8/layout/hList1"/>
    <dgm:cxn modelId="{837A18DB-B8C3-4E6C-9A37-57ECDF069C39}" type="presParOf" srcId="{5EF2E52C-C14F-4499-A27B-88B4B11A920B}" destId="{B5057CA4-2A2D-4655-BACD-DD83BE5CF46C}" srcOrd="0" destOrd="0" presId="urn:microsoft.com/office/officeart/2005/8/layout/hList1"/>
    <dgm:cxn modelId="{22D2834C-E5FF-481E-885D-4BB4061C41D2}" type="presParOf" srcId="{5EF2E52C-C14F-4499-A27B-88B4B11A920B}" destId="{2C31CA8B-5CA8-4756-8E68-E9AA634DFD78}" srcOrd="1" destOrd="0" presId="urn:microsoft.com/office/officeart/2005/8/layout/hList1"/>
    <dgm:cxn modelId="{D898A60E-F59B-49D8-98FA-15505F2C6CD2}" type="presParOf" srcId="{6B2A9181-9EBB-49F8-B831-4FDA72F06B77}" destId="{BF55F009-D23F-4DEF-8EF9-E2856F1B4F44}" srcOrd="3" destOrd="0" presId="urn:microsoft.com/office/officeart/2005/8/layout/hList1"/>
    <dgm:cxn modelId="{A00BD04F-5F17-486C-9DB5-63B214806B4A}" type="presParOf" srcId="{6B2A9181-9EBB-49F8-B831-4FDA72F06B77}" destId="{6FC91484-1A7A-4AC9-8484-5BBB9BC076A1}" srcOrd="4" destOrd="0" presId="urn:microsoft.com/office/officeart/2005/8/layout/hList1"/>
    <dgm:cxn modelId="{FAB091C8-4F43-448A-B68E-1AE4833C9DFA}" type="presParOf" srcId="{6FC91484-1A7A-4AC9-8484-5BBB9BC076A1}" destId="{FD78A3C2-0609-479E-9AE2-056F91ACAC04}" srcOrd="0" destOrd="0" presId="urn:microsoft.com/office/officeart/2005/8/layout/hList1"/>
    <dgm:cxn modelId="{55BC2063-19A8-45DE-B151-D669F218C110}" type="presParOf" srcId="{6FC91484-1A7A-4AC9-8484-5BBB9BC076A1}" destId="{DDCCAEEE-8B43-4131-B7F8-198052D29A0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7EB30A-6F6E-48A4-9C8E-DDE540AA92D1}"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6F2940F1-74C0-42E4-BEE9-B957102D7272}">
      <dgm:prSet phldrT="[Text]"/>
      <dgm:spPr/>
      <dgm:t>
        <a:bodyPr/>
        <a:lstStyle/>
        <a:p>
          <a:r>
            <a:rPr lang="en-US" dirty="0"/>
            <a:t>1984</a:t>
          </a:r>
        </a:p>
      </dgm:t>
    </dgm:pt>
    <dgm:pt modelId="{4ED5576F-8922-48DD-AD66-3A75F2B5EA69}" type="parTrans" cxnId="{1D26B1B0-4272-4C5C-B4C5-A1C3C70274B3}">
      <dgm:prSet/>
      <dgm:spPr/>
      <dgm:t>
        <a:bodyPr/>
        <a:lstStyle/>
        <a:p>
          <a:endParaRPr lang="en-US"/>
        </a:p>
      </dgm:t>
    </dgm:pt>
    <dgm:pt modelId="{FF443287-E214-48FB-B6D7-B98C74B08906}" type="sibTrans" cxnId="{1D26B1B0-4272-4C5C-B4C5-A1C3C70274B3}">
      <dgm:prSet/>
      <dgm:spPr/>
      <dgm:t>
        <a:bodyPr/>
        <a:lstStyle/>
        <a:p>
          <a:endParaRPr lang="en-US"/>
        </a:p>
      </dgm:t>
    </dgm:pt>
    <dgm:pt modelId="{422A4C0B-06D1-4DA2-BE35-C250190FFDBC}">
      <dgm:prSet phldrT="[Text]"/>
      <dgm:spPr/>
      <dgm:t>
        <a:bodyPr/>
        <a:lstStyle/>
        <a:p>
          <a:r>
            <a:rPr lang="en-US" dirty="0"/>
            <a:t>Incorporation</a:t>
          </a:r>
        </a:p>
      </dgm:t>
    </dgm:pt>
    <dgm:pt modelId="{5F4F6E50-C112-4CCF-84F3-6B32C0776541}" type="parTrans" cxnId="{BCD86652-0CFF-4B7E-8043-FD3AA6D4C4B1}">
      <dgm:prSet/>
      <dgm:spPr/>
      <dgm:t>
        <a:bodyPr/>
        <a:lstStyle/>
        <a:p>
          <a:endParaRPr lang="en-US"/>
        </a:p>
      </dgm:t>
    </dgm:pt>
    <dgm:pt modelId="{9957135C-1487-4986-ACA7-0C342A965672}" type="sibTrans" cxnId="{BCD86652-0CFF-4B7E-8043-FD3AA6D4C4B1}">
      <dgm:prSet/>
      <dgm:spPr/>
      <dgm:t>
        <a:bodyPr/>
        <a:lstStyle/>
        <a:p>
          <a:endParaRPr lang="en-US"/>
        </a:p>
      </dgm:t>
    </dgm:pt>
    <dgm:pt modelId="{C24112BC-08D3-4723-A396-205AD5A18442}">
      <dgm:prSet phldrT="[Text]"/>
      <dgm:spPr/>
      <dgm:t>
        <a:bodyPr/>
        <a:lstStyle/>
        <a:p>
          <a:r>
            <a:rPr lang="en-US" dirty="0"/>
            <a:t>1993</a:t>
          </a:r>
        </a:p>
      </dgm:t>
    </dgm:pt>
    <dgm:pt modelId="{CBE705B9-BF42-4560-86EE-7273E339FDE3}" type="parTrans" cxnId="{DE8708C2-C2AC-4ED6-A3F0-A367A35C8041}">
      <dgm:prSet/>
      <dgm:spPr/>
      <dgm:t>
        <a:bodyPr/>
        <a:lstStyle/>
        <a:p>
          <a:endParaRPr lang="en-US"/>
        </a:p>
      </dgm:t>
    </dgm:pt>
    <dgm:pt modelId="{5D862C36-71DD-4031-856F-8D1A956DF81F}" type="sibTrans" cxnId="{DE8708C2-C2AC-4ED6-A3F0-A367A35C8041}">
      <dgm:prSet/>
      <dgm:spPr/>
      <dgm:t>
        <a:bodyPr/>
        <a:lstStyle/>
        <a:p>
          <a:endParaRPr lang="en-US"/>
        </a:p>
      </dgm:t>
    </dgm:pt>
    <dgm:pt modelId="{9E553F6E-0D48-4436-8D7A-F3AAA6B0E013}">
      <dgm:prSet phldrT="[Text]"/>
      <dgm:spPr/>
      <dgm:t>
        <a:bodyPr/>
        <a:lstStyle/>
        <a:p>
          <a:r>
            <a:rPr lang="en-US" dirty="0"/>
            <a:t>1996</a:t>
          </a:r>
        </a:p>
      </dgm:t>
    </dgm:pt>
    <dgm:pt modelId="{0C3B93AE-BA66-47E2-98EF-20FA2FD67849}" type="parTrans" cxnId="{95280651-3AB9-48CA-A76E-2A2908FBBF41}">
      <dgm:prSet/>
      <dgm:spPr/>
      <dgm:t>
        <a:bodyPr/>
        <a:lstStyle/>
        <a:p>
          <a:endParaRPr lang="en-US"/>
        </a:p>
      </dgm:t>
    </dgm:pt>
    <dgm:pt modelId="{5D603F38-9161-4708-B3DE-38F53028D1E0}" type="sibTrans" cxnId="{95280651-3AB9-48CA-A76E-2A2908FBBF41}">
      <dgm:prSet/>
      <dgm:spPr/>
      <dgm:t>
        <a:bodyPr/>
        <a:lstStyle/>
        <a:p>
          <a:endParaRPr lang="en-US"/>
        </a:p>
      </dgm:t>
    </dgm:pt>
    <dgm:pt modelId="{DA9FA89A-3FCC-4534-8F80-D2BAB52AE4B8}">
      <dgm:prSet phldrT="[Text]"/>
      <dgm:spPr/>
      <dgm:t>
        <a:bodyPr/>
        <a:lstStyle/>
        <a:p>
          <a:r>
            <a:rPr lang="en-US" dirty="0"/>
            <a:t>1998</a:t>
          </a:r>
        </a:p>
      </dgm:t>
    </dgm:pt>
    <dgm:pt modelId="{B77D426F-6D4F-47F2-A373-62C33E9691F2}" type="parTrans" cxnId="{BAD55805-5A39-4283-B8B7-C8A8A854638A}">
      <dgm:prSet/>
      <dgm:spPr/>
      <dgm:t>
        <a:bodyPr/>
        <a:lstStyle/>
        <a:p>
          <a:endParaRPr lang="en-US"/>
        </a:p>
      </dgm:t>
    </dgm:pt>
    <dgm:pt modelId="{434582EB-EFFB-4637-86FA-B9BF4767DC16}" type="sibTrans" cxnId="{BAD55805-5A39-4283-B8B7-C8A8A854638A}">
      <dgm:prSet/>
      <dgm:spPr/>
      <dgm:t>
        <a:bodyPr/>
        <a:lstStyle/>
        <a:p>
          <a:endParaRPr lang="en-US"/>
        </a:p>
      </dgm:t>
    </dgm:pt>
    <dgm:pt modelId="{28CC0295-9E42-4B11-BFA7-000600A454D0}">
      <dgm:prSet phldrT="[Text]"/>
      <dgm:spPr/>
      <dgm:t>
        <a:bodyPr/>
        <a:lstStyle/>
        <a:p>
          <a:r>
            <a:rPr lang="en-US" dirty="0"/>
            <a:t>2003</a:t>
          </a:r>
        </a:p>
      </dgm:t>
    </dgm:pt>
    <dgm:pt modelId="{FB668766-9205-4C39-8E24-6A8299173B5E}" type="parTrans" cxnId="{6BDC2A1E-1A8D-4809-8CC2-698FFCA11E14}">
      <dgm:prSet/>
      <dgm:spPr/>
      <dgm:t>
        <a:bodyPr/>
        <a:lstStyle/>
        <a:p>
          <a:endParaRPr lang="en-US"/>
        </a:p>
      </dgm:t>
    </dgm:pt>
    <dgm:pt modelId="{8A49EB7E-700F-4CC8-AB9E-65BC8D573C39}" type="sibTrans" cxnId="{6BDC2A1E-1A8D-4809-8CC2-698FFCA11E14}">
      <dgm:prSet/>
      <dgm:spPr/>
      <dgm:t>
        <a:bodyPr/>
        <a:lstStyle/>
        <a:p>
          <a:endParaRPr lang="en-US"/>
        </a:p>
      </dgm:t>
    </dgm:pt>
    <dgm:pt modelId="{F772B49B-3D45-4F09-8529-6CB142A7F31D}">
      <dgm:prSet phldrT="[Text]"/>
      <dgm:spPr/>
      <dgm:t>
        <a:bodyPr/>
        <a:lstStyle/>
        <a:p>
          <a:r>
            <a:rPr lang="en-US" dirty="0"/>
            <a:t>2019</a:t>
          </a:r>
        </a:p>
      </dgm:t>
    </dgm:pt>
    <dgm:pt modelId="{751BE4CD-CB09-4450-ADBD-36CF5ACFC5C2}" type="parTrans" cxnId="{38A763D8-68B4-4EAD-9EAF-290945A1A6E8}">
      <dgm:prSet/>
      <dgm:spPr/>
      <dgm:t>
        <a:bodyPr/>
        <a:lstStyle/>
        <a:p>
          <a:endParaRPr lang="en-US"/>
        </a:p>
      </dgm:t>
    </dgm:pt>
    <dgm:pt modelId="{0ECBB637-9802-43FB-B4CE-E672E79CB0F7}" type="sibTrans" cxnId="{38A763D8-68B4-4EAD-9EAF-290945A1A6E8}">
      <dgm:prSet/>
      <dgm:spPr/>
      <dgm:t>
        <a:bodyPr/>
        <a:lstStyle/>
        <a:p>
          <a:endParaRPr lang="en-US"/>
        </a:p>
      </dgm:t>
    </dgm:pt>
    <dgm:pt modelId="{4D460B8C-8628-4AD2-B8C2-00B2C14951A0}">
      <dgm:prSet phldrT="[Text]"/>
      <dgm:spPr/>
      <dgm:t>
        <a:bodyPr/>
        <a:lstStyle/>
        <a:p>
          <a:r>
            <a:rPr lang="en-US" dirty="0"/>
            <a:t>2011</a:t>
          </a:r>
        </a:p>
      </dgm:t>
    </dgm:pt>
    <dgm:pt modelId="{AFE058C1-AD26-42C8-BB56-70A2144FA6DD}" type="sibTrans" cxnId="{C5A6501A-BC0B-4829-A163-81D83F4429C8}">
      <dgm:prSet/>
      <dgm:spPr/>
      <dgm:t>
        <a:bodyPr/>
        <a:lstStyle/>
        <a:p>
          <a:endParaRPr lang="en-US"/>
        </a:p>
      </dgm:t>
    </dgm:pt>
    <dgm:pt modelId="{6C76AA39-F3F7-4663-B691-1840E364D2D5}" type="parTrans" cxnId="{C5A6501A-BC0B-4829-A163-81D83F4429C8}">
      <dgm:prSet/>
      <dgm:spPr/>
      <dgm:t>
        <a:bodyPr/>
        <a:lstStyle/>
        <a:p>
          <a:endParaRPr lang="en-US"/>
        </a:p>
      </dgm:t>
    </dgm:pt>
    <dgm:pt modelId="{9D8ADBD6-23FB-426E-8CF0-DC18FF791862}">
      <dgm:prSet/>
      <dgm:spPr/>
      <dgm:t>
        <a:bodyPr/>
        <a:lstStyle/>
        <a:p>
          <a:r>
            <a:rPr lang="en-US" dirty="0"/>
            <a:t> Listed On BSE Ltd.	</a:t>
          </a:r>
        </a:p>
      </dgm:t>
    </dgm:pt>
    <dgm:pt modelId="{61527AA3-1797-452E-AD5E-3A531C652557}" type="parTrans" cxnId="{47CC3A75-21DD-4991-A2D7-E3E3A78BAF00}">
      <dgm:prSet/>
      <dgm:spPr/>
      <dgm:t>
        <a:bodyPr/>
        <a:lstStyle/>
        <a:p>
          <a:endParaRPr lang="en-US"/>
        </a:p>
      </dgm:t>
    </dgm:pt>
    <dgm:pt modelId="{552EABD1-9823-47FC-845F-4EE1407FB6E3}" type="sibTrans" cxnId="{47CC3A75-21DD-4991-A2D7-E3E3A78BAF00}">
      <dgm:prSet/>
      <dgm:spPr/>
      <dgm:t>
        <a:bodyPr/>
        <a:lstStyle/>
        <a:p>
          <a:endParaRPr lang="en-US"/>
        </a:p>
      </dgm:t>
    </dgm:pt>
    <dgm:pt modelId="{D9A2F13A-9F04-4A6C-9D30-2B65AC2961CD}">
      <dgm:prSet/>
      <dgm:spPr/>
      <dgm:t>
        <a:bodyPr/>
        <a:lstStyle/>
        <a:p>
          <a:pPr algn="just"/>
          <a:r>
            <a:rPr lang="en-US" dirty="0"/>
            <a:t> </a:t>
          </a:r>
          <a:r>
            <a:rPr lang="en-US" b="0" i="0" dirty="0"/>
            <a:t>Amalgamation of Rupal Chemical Industries Limited, Rashesh Chemicals &amp; Pharmaceuticals Limited, Manjarati Chemicals Private Limited, Manjarati Plastisizer Private Limited,</a:t>
          </a:r>
          <a:endParaRPr lang="en-US" dirty="0"/>
        </a:p>
      </dgm:t>
    </dgm:pt>
    <dgm:pt modelId="{DEFDBF4F-D86A-47A4-9021-2DEC8325FFF0}" type="parTrans" cxnId="{5A1C566F-1DBD-4849-B4D8-C37AADFC54E6}">
      <dgm:prSet/>
      <dgm:spPr/>
      <dgm:t>
        <a:bodyPr/>
        <a:lstStyle/>
        <a:p>
          <a:endParaRPr lang="en-US"/>
        </a:p>
      </dgm:t>
    </dgm:pt>
    <dgm:pt modelId="{8E08DCFC-A14A-4990-AE8D-CD902D29BB23}" type="sibTrans" cxnId="{5A1C566F-1DBD-4849-B4D8-C37AADFC54E6}">
      <dgm:prSet/>
      <dgm:spPr/>
      <dgm:t>
        <a:bodyPr/>
        <a:lstStyle/>
        <a:p>
          <a:endParaRPr lang="en-US"/>
        </a:p>
      </dgm:t>
    </dgm:pt>
    <dgm:pt modelId="{67BFE231-2C60-4F64-9FDE-EEC4A417FC57}">
      <dgm:prSet/>
      <dgm:spPr/>
      <dgm:t>
        <a:bodyPr/>
        <a:lstStyle/>
        <a:p>
          <a:r>
            <a:rPr lang="en-US" dirty="0"/>
            <a:t>Turnover of Rs.100 Crore</a:t>
          </a:r>
        </a:p>
      </dgm:t>
    </dgm:pt>
    <dgm:pt modelId="{1576AE41-3F07-4FC4-879C-1ABBF45C8946}" type="parTrans" cxnId="{1BDE74F1-4BA9-40B2-8CE7-595A8E057562}">
      <dgm:prSet/>
      <dgm:spPr/>
      <dgm:t>
        <a:bodyPr/>
        <a:lstStyle/>
        <a:p>
          <a:endParaRPr lang="en-US"/>
        </a:p>
      </dgm:t>
    </dgm:pt>
    <dgm:pt modelId="{1BC70779-A475-403E-BF37-BD6669F6F2CE}" type="sibTrans" cxnId="{1BDE74F1-4BA9-40B2-8CE7-595A8E057562}">
      <dgm:prSet/>
      <dgm:spPr/>
      <dgm:t>
        <a:bodyPr/>
        <a:lstStyle/>
        <a:p>
          <a:endParaRPr lang="en-US"/>
        </a:p>
      </dgm:t>
    </dgm:pt>
    <dgm:pt modelId="{91D9C067-7BA8-4894-BCFB-45D8D2321C74}">
      <dgm:prSet/>
      <dgm:spPr/>
      <dgm:t>
        <a:bodyPr/>
        <a:lstStyle/>
        <a:p>
          <a:r>
            <a:rPr lang="en-US" dirty="0"/>
            <a:t>Listed On National Stock Exchange Of India Limited</a:t>
          </a:r>
        </a:p>
      </dgm:t>
    </dgm:pt>
    <dgm:pt modelId="{C6F52BAD-652E-43BB-951B-61068BD645BD}" type="parTrans" cxnId="{F7248803-7AF3-4CDA-8394-5DB908010C09}">
      <dgm:prSet/>
      <dgm:spPr/>
      <dgm:t>
        <a:bodyPr/>
        <a:lstStyle/>
        <a:p>
          <a:endParaRPr lang="en-US"/>
        </a:p>
      </dgm:t>
    </dgm:pt>
    <dgm:pt modelId="{C7C954B6-90D8-49AA-9B6F-5BD6BFB41D70}" type="sibTrans" cxnId="{F7248803-7AF3-4CDA-8394-5DB908010C09}">
      <dgm:prSet/>
      <dgm:spPr/>
      <dgm:t>
        <a:bodyPr/>
        <a:lstStyle/>
        <a:p>
          <a:endParaRPr lang="en-US"/>
        </a:p>
      </dgm:t>
    </dgm:pt>
    <dgm:pt modelId="{284192E4-DBDE-4379-AA24-BE56BF4FB83A}">
      <dgm:prSet/>
      <dgm:spPr/>
      <dgm:t>
        <a:bodyPr/>
        <a:lstStyle/>
        <a:p>
          <a:r>
            <a:rPr lang="en-US" dirty="0"/>
            <a:t> Turnover Of Rs.500 Crore</a:t>
          </a:r>
        </a:p>
      </dgm:t>
    </dgm:pt>
    <dgm:pt modelId="{65533239-BD07-4872-AD8A-9F0A84797A9F}" type="parTrans" cxnId="{5C9575AC-2D17-4A15-8F98-5A6ED1D0E4A0}">
      <dgm:prSet/>
      <dgm:spPr/>
      <dgm:t>
        <a:bodyPr/>
        <a:lstStyle/>
        <a:p>
          <a:endParaRPr lang="en-US"/>
        </a:p>
      </dgm:t>
    </dgm:pt>
    <dgm:pt modelId="{0F33613F-59BF-4519-8D8D-217838B95C10}" type="sibTrans" cxnId="{5C9575AC-2D17-4A15-8F98-5A6ED1D0E4A0}">
      <dgm:prSet/>
      <dgm:spPr/>
      <dgm:t>
        <a:bodyPr/>
        <a:lstStyle/>
        <a:p>
          <a:endParaRPr lang="en-US"/>
        </a:p>
      </dgm:t>
    </dgm:pt>
    <dgm:pt modelId="{3D2C02DE-23C6-4A65-8E8C-1493DF8633A3}">
      <dgm:prSet/>
      <dgm:spPr/>
      <dgm:t>
        <a:bodyPr/>
        <a:lstStyle/>
        <a:p>
          <a:r>
            <a:rPr lang="en-US" dirty="0"/>
            <a:t>Turnover Of Rs.1500 Crore</a:t>
          </a:r>
        </a:p>
      </dgm:t>
    </dgm:pt>
    <dgm:pt modelId="{F7DF6B53-1A2D-40E5-A86F-AC6F99B5F548}" type="parTrans" cxnId="{BC693B8C-41CE-4ED1-B022-7A41F2F46056}">
      <dgm:prSet/>
      <dgm:spPr/>
      <dgm:t>
        <a:bodyPr/>
        <a:lstStyle/>
        <a:p>
          <a:endParaRPr lang="en-US"/>
        </a:p>
      </dgm:t>
    </dgm:pt>
    <dgm:pt modelId="{B719A2CD-D4CC-484D-9C16-BFA281207E90}" type="sibTrans" cxnId="{BC693B8C-41CE-4ED1-B022-7A41F2F46056}">
      <dgm:prSet/>
      <dgm:spPr/>
      <dgm:t>
        <a:bodyPr/>
        <a:lstStyle/>
        <a:p>
          <a:endParaRPr lang="en-US"/>
        </a:p>
      </dgm:t>
    </dgm:pt>
    <dgm:pt modelId="{FD53D047-0A3D-4CDE-8A8B-AE77EE0C90CF}" type="pres">
      <dgm:prSet presAssocID="{A27EB30A-6F6E-48A4-9C8E-DDE540AA92D1}" presName="linearFlow" presStyleCnt="0">
        <dgm:presLayoutVars>
          <dgm:dir/>
          <dgm:animLvl val="lvl"/>
          <dgm:resizeHandles val="exact"/>
        </dgm:presLayoutVars>
      </dgm:prSet>
      <dgm:spPr/>
    </dgm:pt>
    <dgm:pt modelId="{63BC0BA0-160F-429A-829D-4058A93B55BA}" type="pres">
      <dgm:prSet presAssocID="{6F2940F1-74C0-42E4-BEE9-B957102D7272}" presName="composite" presStyleCnt="0"/>
      <dgm:spPr/>
    </dgm:pt>
    <dgm:pt modelId="{8230A039-D524-4F5C-8783-75DFB058A274}" type="pres">
      <dgm:prSet presAssocID="{6F2940F1-74C0-42E4-BEE9-B957102D7272}" presName="parentText" presStyleLbl="alignNode1" presStyleIdx="0" presStyleCnt="7">
        <dgm:presLayoutVars>
          <dgm:chMax val="1"/>
          <dgm:bulletEnabled val="1"/>
        </dgm:presLayoutVars>
      </dgm:prSet>
      <dgm:spPr/>
    </dgm:pt>
    <dgm:pt modelId="{A199FDDE-BF28-4360-8A0C-3C3EB191B528}" type="pres">
      <dgm:prSet presAssocID="{6F2940F1-74C0-42E4-BEE9-B957102D7272}" presName="descendantText" presStyleLbl="alignAcc1" presStyleIdx="0" presStyleCnt="7">
        <dgm:presLayoutVars>
          <dgm:bulletEnabled val="1"/>
        </dgm:presLayoutVars>
      </dgm:prSet>
      <dgm:spPr/>
    </dgm:pt>
    <dgm:pt modelId="{F8F2B9F0-56AA-4EF4-925E-01028ADF39FE}" type="pres">
      <dgm:prSet presAssocID="{FF443287-E214-48FB-B6D7-B98C74B08906}" presName="sp" presStyleCnt="0"/>
      <dgm:spPr/>
    </dgm:pt>
    <dgm:pt modelId="{46D85DA6-B541-4F31-BA18-0BD0D468074F}" type="pres">
      <dgm:prSet presAssocID="{C24112BC-08D3-4723-A396-205AD5A18442}" presName="composite" presStyleCnt="0"/>
      <dgm:spPr/>
    </dgm:pt>
    <dgm:pt modelId="{1240AFC0-4073-48D6-ABB9-D53032B4F4AF}" type="pres">
      <dgm:prSet presAssocID="{C24112BC-08D3-4723-A396-205AD5A18442}" presName="parentText" presStyleLbl="alignNode1" presStyleIdx="1" presStyleCnt="7">
        <dgm:presLayoutVars>
          <dgm:chMax val="1"/>
          <dgm:bulletEnabled val="1"/>
        </dgm:presLayoutVars>
      </dgm:prSet>
      <dgm:spPr/>
    </dgm:pt>
    <dgm:pt modelId="{1150762F-7975-4BA9-83CD-E12A003A6A20}" type="pres">
      <dgm:prSet presAssocID="{C24112BC-08D3-4723-A396-205AD5A18442}" presName="descendantText" presStyleLbl="alignAcc1" presStyleIdx="1" presStyleCnt="7">
        <dgm:presLayoutVars>
          <dgm:bulletEnabled val="1"/>
        </dgm:presLayoutVars>
      </dgm:prSet>
      <dgm:spPr/>
    </dgm:pt>
    <dgm:pt modelId="{2CF07BAD-A6F1-47D3-87A5-578C08F575BC}" type="pres">
      <dgm:prSet presAssocID="{5D862C36-71DD-4031-856F-8D1A956DF81F}" presName="sp" presStyleCnt="0"/>
      <dgm:spPr/>
    </dgm:pt>
    <dgm:pt modelId="{B172342E-9D01-452E-BC23-5404910B48CB}" type="pres">
      <dgm:prSet presAssocID="{9E553F6E-0D48-4436-8D7A-F3AAA6B0E013}" presName="composite" presStyleCnt="0"/>
      <dgm:spPr/>
    </dgm:pt>
    <dgm:pt modelId="{93B53683-FB1E-4B7B-AADE-4899DAC81908}" type="pres">
      <dgm:prSet presAssocID="{9E553F6E-0D48-4436-8D7A-F3AAA6B0E013}" presName="parentText" presStyleLbl="alignNode1" presStyleIdx="2" presStyleCnt="7">
        <dgm:presLayoutVars>
          <dgm:chMax val="1"/>
          <dgm:bulletEnabled val="1"/>
        </dgm:presLayoutVars>
      </dgm:prSet>
      <dgm:spPr/>
    </dgm:pt>
    <dgm:pt modelId="{E5D29C26-76AA-41C1-8155-E5265F500EAD}" type="pres">
      <dgm:prSet presAssocID="{9E553F6E-0D48-4436-8D7A-F3AAA6B0E013}" presName="descendantText" presStyleLbl="alignAcc1" presStyleIdx="2" presStyleCnt="7">
        <dgm:presLayoutVars>
          <dgm:bulletEnabled val="1"/>
        </dgm:presLayoutVars>
      </dgm:prSet>
      <dgm:spPr/>
    </dgm:pt>
    <dgm:pt modelId="{F35145C2-5BD2-4770-85AA-EC8BC6E9FF1E}" type="pres">
      <dgm:prSet presAssocID="{5D603F38-9161-4708-B3DE-38F53028D1E0}" presName="sp" presStyleCnt="0"/>
      <dgm:spPr/>
    </dgm:pt>
    <dgm:pt modelId="{89F2B165-29D1-49FC-A2E7-3F02C7F7D0A0}" type="pres">
      <dgm:prSet presAssocID="{DA9FA89A-3FCC-4534-8F80-D2BAB52AE4B8}" presName="composite" presStyleCnt="0"/>
      <dgm:spPr/>
    </dgm:pt>
    <dgm:pt modelId="{938FB673-C1B6-4CBE-87A2-4F5A2C22A5BE}" type="pres">
      <dgm:prSet presAssocID="{DA9FA89A-3FCC-4534-8F80-D2BAB52AE4B8}" presName="parentText" presStyleLbl="alignNode1" presStyleIdx="3" presStyleCnt="7">
        <dgm:presLayoutVars>
          <dgm:chMax val="1"/>
          <dgm:bulletEnabled val="1"/>
        </dgm:presLayoutVars>
      </dgm:prSet>
      <dgm:spPr/>
    </dgm:pt>
    <dgm:pt modelId="{43900ECA-87B3-43B2-80EB-4900CD66646D}" type="pres">
      <dgm:prSet presAssocID="{DA9FA89A-3FCC-4534-8F80-D2BAB52AE4B8}" presName="descendantText" presStyleLbl="alignAcc1" presStyleIdx="3" presStyleCnt="7">
        <dgm:presLayoutVars>
          <dgm:bulletEnabled val="1"/>
        </dgm:presLayoutVars>
      </dgm:prSet>
      <dgm:spPr/>
    </dgm:pt>
    <dgm:pt modelId="{8A278F0B-F95B-44DD-AC4B-5246E184544A}" type="pres">
      <dgm:prSet presAssocID="{434582EB-EFFB-4637-86FA-B9BF4767DC16}" presName="sp" presStyleCnt="0"/>
      <dgm:spPr/>
    </dgm:pt>
    <dgm:pt modelId="{7801220D-F0AB-41BD-84B0-D940381559CA}" type="pres">
      <dgm:prSet presAssocID="{28CC0295-9E42-4B11-BFA7-000600A454D0}" presName="composite" presStyleCnt="0"/>
      <dgm:spPr/>
    </dgm:pt>
    <dgm:pt modelId="{D3FEE4C8-51F1-443C-9743-BD31C7C38DFD}" type="pres">
      <dgm:prSet presAssocID="{28CC0295-9E42-4B11-BFA7-000600A454D0}" presName="parentText" presStyleLbl="alignNode1" presStyleIdx="4" presStyleCnt="7">
        <dgm:presLayoutVars>
          <dgm:chMax val="1"/>
          <dgm:bulletEnabled val="1"/>
        </dgm:presLayoutVars>
      </dgm:prSet>
      <dgm:spPr/>
    </dgm:pt>
    <dgm:pt modelId="{4ED6631D-1F90-4281-BB7B-EED79C2FE4F9}" type="pres">
      <dgm:prSet presAssocID="{28CC0295-9E42-4B11-BFA7-000600A454D0}" presName="descendantText" presStyleLbl="alignAcc1" presStyleIdx="4" presStyleCnt="7">
        <dgm:presLayoutVars>
          <dgm:bulletEnabled val="1"/>
        </dgm:presLayoutVars>
      </dgm:prSet>
      <dgm:spPr/>
    </dgm:pt>
    <dgm:pt modelId="{0CFA35FB-B1F1-41E9-9AD8-09D66E17811B}" type="pres">
      <dgm:prSet presAssocID="{8A49EB7E-700F-4CC8-AB9E-65BC8D573C39}" presName="sp" presStyleCnt="0"/>
      <dgm:spPr/>
    </dgm:pt>
    <dgm:pt modelId="{3F6701E9-7AE5-4473-9A79-8E0646D86F0F}" type="pres">
      <dgm:prSet presAssocID="{4D460B8C-8628-4AD2-B8C2-00B2C14951A0}" presName="composite" presStyleCnt="0"/>
      <dgm:spPr/>
    </dgm:pt>
    <dgm:pt modelId="{5FBDD086-94C5-4AC1-B8F8-6BBFF75D8841}" type="pres">
      <dgm:prSet presAssocID="{4D460B8C-8628-4AD2-B8C2-00B2C14951A0}" presName="parentText" presStyleLbl="alignNode1" presStyleIdx="5" presStyleCnt="7">
        <dgm:presLayoutVars>
          <dgm:chMax val="1"/>
          <dgm:bulletEnabled val="1"/>
        </dgm:presLayoutVars>
      </dgm:prSet>
      <dgm:spPr/>
    </dgm:pt>
    <dgm:pt modelId="{BE843A84-B1D7-440D-BD6E-019EDFD97C8C}" type="pres">
      <dgm:prSet presAssocID="{4D460B8C-8628-4AD2-B8C2-00B2C14951A0}" presName="descendantText" presStyleLbl="alignAcc1" presStyleIdx="5" presStyleCnt="7">
        <dgm:presLayoutVars>
          <dgm:bulletEnabled val="1"/>
        </dgm:presLayoutVars>
      </dgm:prSet>
      <dgm:spPr/>
    </dgm:pt>
    <dgm:pt modelId="{A1A73FA9-9AAC-4F2A-8410-B46B6C298D60}" type="pres">
      <dgm:prSet presAssocID="{AFE058C1-AD26-42C8-BB56-70A2144FA6DD}" presName="sp" presStyleCnt="0"/>
      <dgm:spPr/>
    </dgm:pt>
    <dgm:pt modelId="{D225C044-D537-40E8-B18E-BB0EB08E89C6}" type="pres">
      <dgm:prSet presAssocID="{F772B49B-3D45-4F09-8529-6CB142A7F31D}" presName="composite" presStyleCnt="0"/>
      <dgm:spPr/>
    </dgm:pt>
    <dgm:pt modelId="{F180AC0A-5B57-40FE-901C-DA948C393409}" type="pres">
      <dgm:prSet presAssocID="{F772B49B-3D45-4F09-8529-6CB142A7F31D}" presName="parentText" presStyleLbl="alignNode1" presStyleIdx="6" presStyleCnt="7">
        <dgm:presLayoutVars>
          <dgm:chMax val="1"/>
          <dgm:bulletEnabled val="1"/>
        </dgm:presLayoutVars>
      </dgm:prSet>
      <dgm:spPr/>
    </dgm:pt>
    <dgm:pt modelId="{2A373CBB-FD25-4D71-AEB8-5E67F703D661}" type="pres">
      <dgm:prSet presAssocID="{F772B49B-3D45-4F09-8529-6CB142A7F31D}" presName="descendantText" presStyleLbl="alignAcc1" presStyleIdx="6" presStyleCnt="7">
        <dgm:presLayoutVars>
          <dgm:bulletEnabled val="1"/>
        </dgm:presLayoutVars>
      </dgm:prSet>
      <dgm:spPr/>
    </dgm:pt>
  </dgm:ptLst>
  <dgm:cxnLst>
    <dgm:cxn modelId="{F7248803-7AF3-4CDA-8394-5DB908010C09}" srcId="{28CC0295-9E42-4B11-BFA7-000600A454D0}" destId="{91D9C067-7BA8-4894-BCFB-45D8D2321C74}" srcOrd="0" destOrd="0" parTransId="{C6F52BAD-652E-43BB-951B-61068BD645BD}" sibTransId="{C7C954B6-90D8-49AA-9B6F-5BD6BFB41D70}"/>
    <dgm:cxn modelId="{BAD55805-5A39-4283-B8B7-C8A8A854638A}" srcId="{A27EB30A-6F6E-48A4-9C8E-DDE540AA92D1}" destId="{DA9FA89A-3FCC-4534-8F80-D2BAB52AE4B8}" srcOrd="3" destOrd="0" parTransId="{B77D426F-6D4F-47F2-A373-62C33E9691F2}" sibTransId="{434582EB-EFFB-4637-86FA-B9BF4767DC16}"/>
    <dgm:cxn modelId="{DA7F460B-543D-4651-B078-D51A38F2ADF3}" type="presOf" srcId="{C24112BC-08D3-4723-A396-205AD5A18442}" destId="{1240AFC0-4073-48D6-ABB9-D53032B4F4AF}" srcOrd="0" destOrd="0" presId="urn:microsoft.com/office/officeart/2005/8/layout/chevron2"/>
    <dgm:cxn modelId="{8E01F30D-FC1D-4CE1-BFEE-7A7CD33D6DAF}" type="presOf" srcId="{422A4C0B-06D1-4DA2-BE35-C250190FFDBC}" destId="{A199FDDE-BF28-4360-8A0C-3C3EB191B528}" srcOrd="0" destOrd="0" presId="urn:microsoft.com/office/officeart/2005/8/layout/chevron2"/>
    <dgm:cxn modelId="{4D6C8312-A472-4AC3-BB44-FC02AEC60B78}" type="presOf" srcId="{6F2940F1-74C0-42E4-BEE9-B957102D7272}" destId="{8230A039-D524-4F5C-8783-75DFB058A274}" srcOrd="0" destOrd="0" presId="urn:microsoft.com/office/officeart/2005/8/layout/chevron2"/>
    <dgm:cxn modelId="{C5A6501A-BC0B-4829-A163-81D83F4429C8}" srcId="{A27EB30A-6F6E-48A4-9C8E-DDE540AA92D1}" destId="{4D460B8C-8628-4AD2-B8C2-00B2C14951A0}" srcOrd="5" destOrd="0" parTransId="{6C76AA39-F3F7-4663-B691-1840E364D2D5}" sibTransId="{AFE058C1-AD26-42C8-BB56-70A2144FA6DD}"/>
    <dgm:cxn modelId="{6BDC2A1E-1A8D-4809-8CC2-698FFCA11E14}" srcId="{A27EB30A-6F6E-48A4-9C8E-DDE540AA92D1}" destId="{28CC0295-9E42-4B11-BFA7-000600A454D0}" srcOrd="4" destOrd="0" parTransId="{FB668766-9205-4C39-8E24-6A8299173B5E}" sibTransId="{8A49EB7E-700F-4CC8-AB9E-65BC8D573C39}"/>
    <dgm:cxn modelId="{3EB66822-E47C-4210-B597-0BE1E2372111}" type="presOf" srcId="{4D460B8C-8628-4AD2-B8C2-00B2C14951A0}" destId="{5FBDD086-94C5-4AC1-B8F8-6BBFF75D8841}" srcOrd="0" destOrd="0" presId="urn:microsoft.com/office/officeart/2005/8/layout/chevron2"/>
    <dgm:cxn modelId="{550ACA25-8AF9-4B65-8BB8-24E9CAFF3889}" type="presOf" srcId="{D9A2F13A-9F04-4A6C-9D30-2B65AC2961CD}" destId="{E5D29C26-76AA-41C1-8155-E5265F500EAD}" srcOrd="0" destOrd="0" presId="urn:microsoft.com/office/officeart/2005/8/layout/chevron2"/>
    <dgm:cxn modelId="{92A1672C-86C9-47C2-9344-7C456E0AD397}" type="presOf" srcId="{28CC0295-9E42-4B11-BFA7-000600A454D0}" destId="{D3FEE4C8-51F1-443C-9743-BD31C7C38DFD}" srcOrd="0" destOrd="0" presId="urn:microsoft.com/office/officeart/2005/8/layout/chevron2"/>
    <dgm:cxn modelId="{ED9CD344-6D25-4E4B-90E8-7A6CE8478E78}" type="presOf" srcId="{DA9FA89A-3FCC-4534-8F80-D2BAB52AE4B8}" destId="{938FB673-C1B6-4CBE-87A2-4F5A2C22A5BE}" srcOrd="0" destOrd="0" presId="urn:microsoft.com/office/officeart/2005/8/layout/chevron2"/>
    <dgm:cxn modelId="{07EB584E-3E46-4286-999B-1FA02222C425}" type="presOf" srcId="{284192E4-DBDE-4379-AA24-BE56BF4FB83A}" destId="{BE843A84-B1D7-440D-BD6E-019EDFD97C8C}" srcOrd="0" destOrd="0" presId="urn:microsoft.com/office/officeart/2005/8/layout/chevron2"/>
    <dgm:cxn modelId="{5A1C566F-1DBD-4849-B4D8-C37AADFC54E6}" srcId="{9E553F6E-0D48-4436-8D7A-F3AAA6B0E013}" destId="{D9A2F13A-9F04-4A6C-9D30-2B65AC2961CD}" srcOrd="0" destOrd="0" parTransId="{DEFDBF4F-D86A-47A4-9021-2DEC8325FFF0}" sibTransId="{8E08DCFC-A14A-4990-AE8D-CD902D29BB23}"/>
    <dgm:cxn modelId="{95280651-3AB9-48CA-A76E-2A2908FBBF41}" srcId="{A27EB30A-6F6E-48A4-9C8E-DDE540AA92D1}" destId="{9E553F6E-0D48-4436-8D7A-F3AAA6B0E013}" srcOrd="2" destOrd="0" parTransId="{0C3B93AE-BA66-47E2-98EF-20FA2FD67849}" sibTransId="{5D603F38-9161-4708-B3DE-38F53028D1E0}"/>
    <dgm:cxn modelId="{E82A7551-E2DF-4DEE-9259-F243EBB23E4E}" type="presOf" srcId="{9E553F6E-0D48-4436-8D7A-F3AAA6B0E013}" destId="{93B53683-FB1E-4B7B-AADE-4899DAC81908}" srcOrd="0" destOrd="0" presId="urn:microsoft.com/office/officeart/2005/8/layout/chevron2"/>
    <dgm:cxn modelId="{4ECE9171-C030-4F98-B78B-0A038F1F2CD6}" type="presOf" srcId="{F772B49B-3D45-4F09-8529-6CB142A7F31D}" destId="{F180AC0A-5B57-40FE-901C-DA948C393409}" srcOrd="0" destOrd="0" presId="urn:microsoft.com/office/officeart/2005/8/layout/chevron2"/>
    <dgm:cxn modelId="{BCD86652-0CFF-4B7E-8043-FD3AA6D4C4B1}" srcId="{6F2940F1-74C0-42E4-BEE9-B957102D7272}" destId="{422A4C0B-06D1-4DA2-BE35-C250190FFDBC}" srcOrd="0" destOrd="0" parTransId="{5F4F6E50-C112-4CCF-84F3-6B32C0776541}" sibTransId="{9957135C-1487-4986-ACA7-0C342A965672}"/>
    <dgm:cxn modelId="{0149FB72-8E63-429F-ADB2-C5907B703D0D}" type="presOf" srcId="{67BFE231-2C60-4F64-9FDE-EEC4A417FC57}" destId="{43900ECA-87B3-43B2-80EB-4900CD66646D}" srcOrd="0" destOrd="0" presId="urn:microsoft.com/office/officeart/2005/8/layout/chevron2"/>
    <dgm:cxn modelId="{47CC3A75-21DD-4991-A2D7-E3E3A78BAF00}" srcId="{C24112BC-08D3-4723-A396-205AD5A18442}" destId="{9D8ADBD6-23FB-426E-8CF0-DC18FF791862}" srcOrd="0" destOrd="0" parTransId="{61527AA3-1797-452E-AD5E-3A531C652557}" sibTransId="{552EABD1-9823-47FC-845F-4EE1407FB6E3}"/>
    <dgm:cxn modelId="{98E85485-578F-4F3C-832D-A708F8EE9115}" type="presOf" srcId="{91D9C067-7BA8-4894-BCFB-45D8D2321C74}" destId="{4ED6631D-1F90-4281-BB7B-EED79C2FE4F9}" srcOrd="0" destOrd="0" presId="urn:microsoft.com/office/officeart/2005/8/layout/chevron2"/>
    <dgm:cxn modelId="{BC693B8C-41CE-4ED1-B022-7A41F2F46056}" srcId="{F772B49B-3D45-4F09-8529-6CB142A7F31D}" destId="{3D2C02DE-23C6-4A65-8E8C-1493DF8633A3}" srcOrd="0" destOrd="0" parTransId="{F7DF6B53-1A2D-40E5-A86F-AC6F99B5F548}" sibTransId="{B719A2CD-D4CC-484D-9C16-BFA281207E90}"/>
    <dgm:cxn modelId="{5C9575AC-2D17-4A15-8F98-5A6ED1D0E4A0}" srcId="{4D460B8C-8628-4AD2-B8C2-00B2C14951A0}" destId="{284192E4-DBDE-4379-AA24-BE56BF4FB83A}" srcOrd="0" destOrd="0" parTransId="{65533239-BD07-4872-AD8A-9F0A84797A9F}" sibTransId="{0F33613F-59BF-4519-8D8D-217838B95C10}"/>
    <dgm:cxn modelId="{1D26B1B0-4272-4C5C-B4C5-A1C3C70274B3}" srcId="{A27EB30A-6F6E-48A4-9C8E-DDE540AA92D1}" destId="{6F2940F1-74C0-42E4-BEE9-B957102D7272}" srcOrd="0" destOrd="0" parTransId="{4ED5576F-8922-48DD-AD66-3A75F2B5EA69}" sibTransId="{FF443287-E214-48FB-B6D7-B98C74B08906}"/>
    <dgm:cxn modelId="{DE8708C2-C2AC-4ED6-A3F0-A367A35C8041}" srcId="{A27EB30A-6F6E-48A4-9C8E-DDE540AA92D1}" destId="{C24112BC-08D3-4723-A396-205AD5A18442}" srcOrd="1" destOrd="0" parTransId="{CBE705B9-BF42-4560-86EE-7273E339FDE3}" sibTransId="{5D862C36-71DD-4031-856F-8D1A956DF81F}"/>
    <dgm:cxn modelId="{543BF8D1-C042-4CD1-A6DB-B6C7780DF7CB}" type="presOf" srcId="{A27EB30A-6F6E-48A4-9C8E-DDE540AA92D1}" destId="{FD53D047-0A3D-4CDE-8A8B-AE77EE0C90CF}" srcOrd="0" destOrd="0" presId="urn:microsoft.com/office/officeart/2005/8/layout/chevron2"/>
    <dgm:cxn modelId="{C43FE9D3-2FBA-45DE-ACB9-C57544B58BA1}" type="presOf" srcId="{3D2C02DE-23C6-4A65-8E8C-1493DF8633A3}" destId="{2A373CBB-FD25-4D71-AEB8-5E67F703D661}" srcOrd="0" destOrd="0" presId="urn:microsoft.com/office/officeart/2005/8/layout/chevron2"/>
    <dgm:cxn modelId="{38A763D8-68B4-4EAD-9EAF-290945A1A6E8}" srcId="{A27EB30A-6F6E-48A4-9C8E-DDE540AA92D1}" destId="{F772B49B-3D45-4F09-8529-6CB142A7F31D}" srcOrd="6" destOrd="0" parTransId="{751BE4CD-CB09-4450-ADBD-36CF5ACFC5C2}" sibTransId="{0ECBB637-9802-43FB-B4CE-E672E79CB0F7}"/>
    <dgm:cxn modelId="{1BDE74F1-4BA9-40B2-8CE7-595A8E057562}" srcId="{DA9FA89A-3FCC-4534-8F80-D2BAB52AE4B8}" destId="{67BFE231-2C60-4F64-9FDE-EEC4A417FC57}" srcOrd="0" destOrd="0" parTransId="{1576AE41-3F07-4FC4-879C-1ABBF45C8946}" sibTransId="{1BC70779-A475-403E-BF37-BD6669F6F2CE}"/>
    <dgm:cxn modelId="{3320CBFB-4734-47C0-BF8E-86D55CBD3593}" type="presOf" srcId="{9D8ADBD6-23FB-426E-8CF0-DC18FF791862}" destId="{1150762F-7975-4BA9-83CD-E12A003A6A20}" srcOrd="0" destOrd="0" presId="urn:microsoft.com/office/officeart/2005/8/layout/chevron2"/>
    <dgm:cxn modelId="{B73DBC3F-23AD-4DF9-AB6F-24A26CC8E295}" type="presParOf" srcId="{FD53D047-0A3D-4CDE-8A8B-AE77EE0C90CF}" destId="{63BC0BA0-160F-429A-829D-4058A93B55BA}" srcOrd="0" destOrd="0" presId="urn:microsoft.com/office/officeart/2005/8/layout/chevron2"/>
    <dgm:cxn modelId="{08805EA3-6EB9-4639-9011-9456F30B5ED3}" type="presParOf" srcId="{63BC0BA0-160F-429A-829D-4058A93B55BA}" destId="{8230A039-D524-4F5C-8783-75DFB058A274}" srcOrd="0" destOrd="0" presId="urn:microsoft.com/office/officeart/2005/8/layout/chevron2"/>
    <dgm:cxn modelId="{7925B5E1-9E36-40E6-80EA-8069D3F688CD}" type="presParOf" srcId="{63BC0BA0-160F-429A-829D-4058A93B55BA}" destId="{A199FDDE-BF28-4360-8A0C-3C3EB191B528}" srcOrd="1" destOrd="0" presId="urn:microsoft.com/office/officeart/2005/8/layout/chevron2"/>
    <dgm:cxn modelId="{CA92C9C9-B2AA-471B-82A8-2B595FAF9BC1}" type="presParOf" srcId="{FD53D047-0A3D-4CDE-8A8B-AE77EE0C90CF}" destId="{F8F2B9F0-56AA-4EF4-925E-01028ADF39FE}" srcOrd="1" destOrd="0" presId="urn:microsoft.com/office/officeart/2005/8/layout/chevron2"/>
    <dgm:cxn modelId="{EB57963D-6B01-4A3D-9D26-332C2EC404A3}" type="presParOf" srcId="{FD53D047-0A3D-4CDE-8A8B-AE77EE0C90CF}" destId="{46D85DA6-B541-4F31-BA18-0BD0D468074F}" srcOrd="2" destOrd="0" presId="urn:microsoft.com/office/officeart/2005/8/layout/chevron2"/>
    <dgm:cxn modelId="{D5DE2A64-3202-4F1F-83F4-6CC561209ED3}" type="presParOf" srcId="{46D85DA6-B541-4F31-BA18-0BD0D468074F}" destId="{1240AFC0-4073-48D6-ABB9-D53032B4F4AF}" srcOrd="0" destOrd="0" presId="urn:microsoft.com/office/officeart/2005/8/layout/chevron2"/>
    <dgm:cxn modelId="{1349FC5C-ECB3-49E6-B0C3-9D31AA0862EF}" type="presParOf" srcId="{46D85DA6-B541-4F31-BA18-0BD0D468074F}" destId="{1150762F-7975-4BA9-83CD-E12A003A6A20}" srcOrd="1" destOrd="0" presId="urn:microsoft.com/office/officeart/2005/8/layout/chevron2"/>
    <dgm:cxn modelId="{0CA7DF76-D8F6-4E0C-83EC-5447C77F1436}" type="presParOf" srcId="{FD53D047-0A3D-4CDE-8A8B-AE77EE0C90CF}" destId="{2CF07BAD-A6F1-47D3-87A5-578C08F575BC}" srcOrd="3" destOrd="0" presId="urn:microsoft.com/office/officeart/2005/8/layout/chevron2"/>
    <dgm:cxn modelId="{2D62DC2C-4C04-448D-A520-42BBC3F030C2}" type="presParOf" srcId="{FD53D047-0A3D-4CDE-8A8B-AE77EE0C90CF}" destId="{B172342E-9D01-452E-BC23-5404910B48CB}" srcOrd="4" destOrd="0" presId="urn:microsoft.com/office/officeart/2005/8/layout/chevron2"/>
    <dgm:cxn modelId="{626E5624-63A8-4D46-A3B1-0925A05D404D}" type="presParOf" srcId="{B172342E-9D01-452E-BC23-5404910B48CB}" destId="{93B53683-FB1E-4B7B-AADE-4899DAC81908}" srcOrd="0" destOrd="0" presId="urn:microsoft.com/office/officeart/2005/8/layout/chevron2"/>
    <dgm:cxn modelId="{A1E4E4BA-DA2D-40BD-8B3D-DC14B0EED0D0}" type="presParOf" srcId="{B172342E-9D01-452E-BC23-5404910B48CB}" destId="{E5D29C26-76AA-41C1-8155-E5265F500EAD}" srcOrd="1" destOrd="0" presId="urn:microsoft.com/office/officeart/2005/8/layout/chevron2"/>
    <dgm:cxn modelId="{CD8CD1CF-CD8D-4650-9525-B190E4C0DCA4}" type="presParOf" srcId="{FD53D047-0A3D-4CDE-8A8B-AE77EE0C90CF}" destId="{F35145C2-5BD2-4770-85AA-EC8BC6E9FF1E}" srcOrd="5" destOrd="0" presId="urn:microsoft.com/office/officeart/2005/8/layout/chevron2"/>
    <dgm:cxn modelId="{9A3FDEEA-F724-469D-9675-7C852D29F3B3}" type="presParOf" srcId="{FD53D047-0A3D-4CDE-8A8B-AE77EE0C90CF}" destId="{89F2B165-29D1-49FC-A2E7-3F02C7F7D0A0}" srcOrd="6" destOrd="0" presId="urn:microsoft.com/office/officeart/2005/8/layout/chevron2"/>
    <dgm:cxn modelId="{7653BD58-C503-4D2E-9341-7AC7C249CB3B}" type="presParOf" srcId="{89F2B165-29D1-49FC-A2E7-3F02C7F7D0A0}" destId="{938FB673-C1B6-4CBE-87A2-4F5A2C22A5BE}" srcOrd="0" destOrd="0" presId="urn:microsoft.com/office/officeart/2005/8/layout/chevron2"/>
    <dgm:cxn modelId="{367D27C9-1EB4-4F13-968C-2B91D25A7DA1}" type="presParOf" srcId="{89F2B165-29D1-49FC-A2E7-3F02C7F7D0A0}" destId="{43900ECA-87B3-43B2-80EB-4900CD66646D}" srcOrd="1" destOrd="0" presId="urn:microsoft.com/office/officeart/2005/8/layout/chevron2"/>
    <dgm:cxn modelId="{D747C88F-F3FF-47BD-8170-B533EC0A8D26}" type="presParOf" srcId="{FD53D047-0A3D-4CDE-8A8B-AE77EE0C90CF}" destId="{8A278F0B-F95B-44DD-AC4B-5246E184544A}" srcOrd="7" destOrd="0" presId="urn:microsoft.com/office/officeart/2005/8/layout/chevron2"/>
    <dgm:cxn modelId="{0FBCEF98-468B-4E15-9AE8-24E7406E448A}" type="presParOf" srcId="{FD53D047-0A3D-4CDE-8A8B-AE77EE0C90CF}" destId="{7801220D-F0AB-41BD-84B0-D940381559CA}" srcOrd="8" destOrd="0" presId="urn:microsoft.com/office/officeart/2005/8/layout/chevron2"/>
    <dgm:cxn modelId="{33C2B4B7-28FF-46ED-BB75-503A9648454C}" type="presParOf" srcId="{7801220D-F0AB-41BD-84B0-D940381559CA}" destId="{D3FEE4C8-51F1-443C-9743-BD31C7C38DFD}" srcOrd="0" destOrd="0" presId="urn:microsoft.com/office/officeart/2005/8/layout/chevron2"/>
    <dgm:cxn modelId="{8B6B9CDB-28E8-418E-9A0B-7828796702B4}" type="presParOf" srcId="{7801220D-F0AB-41BD-84B0-D940381559CA}" destId="{4ED6631D-1F90-4281-BB7B-EED79C2FE4F9}" srcOrd="1" destOrd="0" presId="urn:microsoft.com/office/officeart/2005/8/layout/chevron2"/>
    <dgm:cxn modelId="{58897F42-9673-41A1-AE33-65193501C87E}" type="presParOf" srcId="{FD53D047-0A3D-4CDE-8A8B-AE77EE0C90CF}" destId="{0CFA35FB-B1F1-41E9-9AD8-09D66E17811B}" srcOrd="9" destOrd="0" presId="urn:microsoft.com/office/officeart/2005/8/layout/chevron2"/>
    <dgm:cxn modelId="{77B239C1-A601-4303-8502-6D9D55B54236}" type="presParOf" srcId="{FD53D047-0A3D-4CDE-8A8B-AE77EE0C90CF}" destId="{3F6701E9-7AE5-4473-9A79-8E0646D86F0F}" srcOrd="10" destOrd="0" presId="urn:microsoft.com/office/officeart/2005/8/layout/chevron2"/>
    <dgm:cxn modelId="{809E7136-BE92-41DA-8F31-0FF017526288}" type="presParOf" srcId="{3F6701E9-7AE5-4473-9A79-8E0646D86F0F}" destId="{5FBDD086-94C5-4AC1-B8F8-6BBFF75D8841}" srcOrd="0" destOrd="0" presId="urn:microsoft.com/office/officeart/2005/8/layout/chevron2"/>
    <dgm:cxn modelId="{6B2CACFD-7ABE-4416-AF58-B820A5831E88}" type="presParOf" srcId="{3F6701E9-7AE5-4473-9A79-8E0646D86F0F}" destId="{BE843A84-B1D7-440D-BD6E-019EDFD97C8C}" srcOrd="1" destOrd="0" presId="urn:microsoft.com/office/officeart/2005/8/layout/chevron2"/>
    <dgm:cxn modelId="{E8679C32-F919-4843-B8D6-AF8A9E51EB1C}" type="presParOf" srcId="{FD53D047-0A3D-4CDE-8A8B-AE77EE0C90CF}" destId="{A1A73FA9-9AAC-4F2A-8410-B46B6C298D60}" srcOrd="11" destOrd="0" presId="urn:microsoft.com/office/officeart/2005/8/layout/chevron2"/>
    <dgm:cxn modelId="{94975ABA-042C-4584-A50B-A784B2F4866A}" type="presParOf" srcId="{FD53D047-0A3D-4CDE-8A8B-AE77EE0C90CF}" destId="{D225C044-D537-40E8-B18E-BB0EB08E89C6}" srcOrd="12" destOrd="0" presId="urn:microsoft.com/office/officeart/2005/8/layout/chevron2"/>
    <dgm:cxn modelId="{2281D24D-EF89-49C9-951F-4BF6AF00F87D}" type="presParOf" srcId="{D225C044-D537-40E8-B18E-BB0EB08E89C6}" destId="{F180AC0A-5B57-40FE-901C-DA948C393409}" srcOrd="0" destOrd="0" presId="urn:microsoft.com/office/officeart/2005/8/layout/chevron2"/>
    <dgm:cxn modelId="{E19276FF-0256-4264-BDDA-590326675C38}" type="presParOf" srcId="{D225C044-D537-40E8-B18E-BB0EB08E89C6}" destId="{2A373CBB-FD25-4D71-AEB8-5E67F703D66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0A039-D524-4F5C-8783-75DFB058A274}">
      <dsp:nvSpPr>
        <dsp:cNvPr id="0" name=""/>
        <dsp:cNvSpPr/>
      </dsp:nvSpPr>
      <dsp:spPr>
        <a:xfrm rot="5400000">
          <a:off x="-159197" y="161252"/>
          <a:ext cx="1061319" cy="742923"/>
        </a:xfrm>
        <a:prstGeom prst="chevron">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IN" sz="2100" kern="1200"/>
            <a:t>1992</a:t>
          </a:r>
          <a:endParaRPr lang="en-US" sz="2100" kern="1200" dirty="0"/>
        </a:p>
      </dsp:txBody>
      <dsp:txXfrm rot="-5400000">
        <a:off x="2" y="373516"/>
        <a:ext cx="742923" cy="318396"/>
      </dsp:txXfrm>
    </dsp:sp>
    <dsp:sp modelId="{A199FDDE-BF28-4360-8A0C-3C3EB191B528}">
      <dsp:nvSpPr>
        <dsp:cNvPr id="0" name=""/>
        <dsp:cNvSpPr/>
      </dsp:nvSpPr>
      <dsp:spPr>
        <a:xfrm rot="5400000">
          <a:off x="4449082" y="-3704104"/>
          <a:ext cx="689857" cy="8102176"/>
        </a:xfrm>
        <a:prstGeom prst="round2Same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IN" sz="2200" kern="1200"/>
            <a:t>CHEMEXCIL [ Outstanding Performance in Export.]</a:t>
          </a:r>
          <a:endParaRPr lang="en-US" sz="2200" kern="1200" dirty="0"/>
        </a:p>
      </dsp:txBody>
      <dsp:txXfrm rot="-5400000">
        <a:off x="742923" y="35731"/>
        <a:ext cx="8068500" cy="622505"/>
      </dsp:txXfrm>
    </dsp:sp>
    <dsp:sp modelId="{1240AFC0-4073-48D6-ABB9-D53032B4F4AF}">
      <dsp:nvSpPr>
        <dsp:cNvPr id="0" name=""/>
        <dsp:cNvSpPr/>
      </dsp:nvSpPr>
      <dsp:spPr>
        <a:xfrm rot="5400000">
          <a:off x="-159197" y="1105130"/>
          <a:ext cx="1061319" cy="742923"/>
        </a:xfrm>
        <a:prstGeom prst="chevron">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IN" sz="2100" kern="1200"/>
            <a:t>2001</a:t>
          </a:r>
          <a:endParaRPr lang="en-US" sz="2100" kern="1200" dirty="0"/>
        </a:p>
      </dsp:txBody>
      <dsp:txXfrm rot="-5400000">
        <a:off x="2" y="1317394"/>
        <a:ext cx="742923" cy="318396"/>
      </dsp:txXfrm>
    </dsp:sp>
    <dsp:sp modelId="{1150762F-7975-4BA9-83CD-E12A003A6A20}">
      <dsp:nvSpPr>
        <dsp:cNvPr id="0" name=""/>
        <dsp:cNvSpPr/>
      </dsp:nvSpPr>
      <dsp:spPr>
        <a:xfrm rot="5400000">
          <a:off x="4449082" y="-2760226"/>
          <a:ext cx="689857" cy="8102176"/>
        </a:xfrm>
        <a:prstGeom prst="round2Same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IN" sz="2200" kern="1200"/>
            <a:t>ORGANIZATION OF PHARMACEUTICAL PRODUCT [Best Vendor]</a:t>
          </a:r>
          <a:endParaRPr lang="en-US" sz="2200" kern="1200" dirty="0"/>
        </a:p>
      </dsp:txBody>
      <dsp:txXfrm rot="-5400000">
        <a:off x="742923" y="979609"/>
        <a:ext cx="8068500" cy="622505"/>
      </dsp:txXfrm>
    </dsp:sp>
    <dsp:sp modelId="{93B53683-FB1E-4B7B-AADE-4899DAC81908}">
      <dsp:nvSpPr>
        <dsp:cNvPr id="0" name=""/>
        <dsp:cNvSpPr/>
      </dsp:nvSpPr>
      <dsp:spPr>
        <a:xfrm rot="5400000">
          <a:off x="-159197" y="2049008"/>
          <a:ext cx="1061319" cy="742923"/>
        </a:xfrm>
        <a:prstGeom prst="chevron">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IN" sz="2100" kern="1200"/>
            <a:t>2006</a:t>
          </a:r>
          <a:endParaRPr lang="en-US" sz="2100" kern="1200" dirty="0"/>
        </a:p>
      </dsp:txBody>
      <dsp:txXfrm rot="-5400000">
        <a:off x="2" y="2261272"/>
        <a:ext cx="742923" cy="318396"/>
      </dsp:txXfrm>
    </dsp:sp>
    <dsp:sp modelId="{E5D29C26-76AA-41C1-8155-E5265F500EAD}">
      <dsp:nvSpPr>
        <dsp:cNvPr id="0" name=""/>
        <dsp:cNvSpPr/>
      </dsp:nvSpPr>
      <dsp:spPr>
        <a:xfrm rot="5400000">
          <a:off x="4449082" y="-1816348"/>
          <a:ext cx="689857" cy="8102176"/>
        </a:xfrm>
        <a:prstGeom prst="round2SameRect">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IN" sz="2200" kern="1200"/>
            <a:t>AVAYA GLOBAL CONNECT [Customer Responsiveness]</a:t>
          </a:r>
        </a:p>
      </dsp:txBody>
      <dsp:txXfrm rot="-5400000">
        <a:off x="742923" y="1923487"/>
        <a:ext cx="8068500" cy="622505"/>
      </dsp:txXfrm>
    </dsp:sp>
    <dsp:sp modelId="{938FB673-C1B6-4CBE-87A2-4F5A2C22A5BE}">
      <dsp:nvSpPr>
        <dsp:cNvPr id="0" name=""/>
        <dsp:cNvSpPr/>
      </dsp:nvSpPr>
      <dsp:spPr>
        <a:xfrm rot="5400000">
          <a:off x="-159197" y="2992886"/>
          <a:ext cx="1061319" cy="742923"/>
        </a:xfrm>
        <a:prstGeom prst="chevron">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IN" sz="2100" kern="1200"/>
            <a:t>2014</a:t>
          </a:r>
          <a:endParaRPr lang="en-US" sz="2100" kern="1200" dirty="0"/>
        </a:p>
      </dsp:txBody>
      <dsp:txXfrm rot="-5400000">
        <a:off x="2" y="3205150"/>
        <a:ext cx="742923" cy="318396"/>
      </dsp:txXfrm>
    </dsp:sp>
    <dsp:sp modelId="{43900ECA-87B3-43B2-80EB-4900CD66646D}">
      <dsp:nvSpPr>
        <dsp:cNvPr id="0" name=""/>
        <dsp:cNvSpPr/>
      </dsp:nvSpPr>
      <dsp:spPr>
        <a:xfrm rot="5400000">
          <a:off x="4449082" y="-872470"/>
          <a:ext cx="689857" cy="8102176"/>
        </a:xfrm>
        <a:prstGeom prst="round2Same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IN" sz="2200" kern="1200"/>
            <a:t>ABBOTT [Appreciation as business partner]</a:t>
          </a:r>
          <a:endParaRPr lang="en-US" sz="2200" kern="1200" dirty="0"/>
        </a:p>
      </dsp:txBody>
      <dsp:txXfrm rot="-5400000">
        <a:off x="742923" y="2867365"/>
        <a:ext cx="8068500" cy="622505"/>
      </dsp:txXfrm>
    </dsp:sp>
    <dsp:sp modelId="{D3FEE4C8-51F1-443C-9743-BD31C7C38DFD}">
      <dsp:nvSpPr>
        <dsp:cNvPr id="0" name=""/>
        <dsp:cNvSpPr/>
      </dsp:nvSpPr>
      <dsp:spPr>
        <a:xfrm rot="5400000">
          <a:off x="-159197" y="3936764"/>
          <a:ext cx="1061319" cy="742923"/>
        </a:xfrm>
        <a:prstGeom prst="chevron">
          <a:avLst/>
        </a:prstGeom>
        <a:solidFill>
          <a:schemeClr val="accent6">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a:t>2</a:t>
          </a:r>
          <a:r>
            <a:rPr lang="en-IN" sz="2100" kern="1200"/>
            <a:t>016</a:t>
          </a:r>
          <a:endParaRPr lang="en-US" sz="2100" kern="1200" dirty="0"/>
        </a:p>
      </dsp:txBody>
      <dsp:txXfrm rot="-5400000">
        <a:off x="2" y="4149028"/>
        <a:ext cx="742923" cy="318396"/>
      </dsp:txXfrm>
    </dsp:sp>
    <dsp:sp modelId="{4ED6631D-1F90-4281-BB7B-EED79C2FE4F9}">
      <dsp:nvSpPr>
        <dsp:cNvPr id="0" name=""/>
        <dsp:cNvSpPr/>
      </dsp:nvSpPr>
      <dsp:spPr>
        <a:xfrm rot="5400000">
          <a:off x="4449082" y="71407"/>
          <a:ext cx="689857" cy="8102176"/>
        </a:xfrm>
        <a:prstGeom prst="round2SameRect">
          <a:avLst/>
        </a:prstGeom>
        <a:solidFill>
          <a:schemeClr val="lt1">
            <a:alpha val="9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IN" sz="2200" kern="1200"/>
            <a:t>PHATMEXCIL [Outstanding Performance Latin American Export]</a:t>
          </a:r>
          <a:endParaRPr lang="en-US" sz="2200" kern="1200" dirty="0"/>
        </a:p>
      </dsp:txBody>
      <dsp:txXfrm rot="-5400000">
        <a:off x="742923" y="3811242"/>
        <a:ext cx="8068500" cy="6225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77689F-5D38-4B21-9B06-924348DF225D}">
      <dsp:nvSpPr>
        <dsp:cNvPr id="0" name=""/>
        <dsp:cNvSpPr/>
      </dsp:nvSpPr>
      <dsp:spPr>
        <a:xfrm>
          <a:off x="2686" y="440232"/>
          <a:ext cx="2619188" cy="873597"/>
        </a:xfrm>
        <a:prstGeom prst="rect">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Head Office</a:t>
          </a:r>
        </a:p>
      </dsp:txBody>
      <dsp:txXfrm>
        <a:off x="2686" y="440232"/>
        <a:ext cx="2619188" cy="873597"/>
      </dsp:txXfrm>
    </dsp:sp>
    <dsp:sp modelId="{284B0566-3E03-42C1-AF59-9D6D9AEB8799}">
      <dsp:nvSpPr>
        <dsp:cNvPr id="0" name=""/>
        <dsp:cNvSpPr/>
      </dsp:nvSpPr>
      <dsp:spPr>
        <a:xfrm>
          <a:off x="2686" y="1313829"/>
          <a:ext cx="2619188" cy="2127375"/>
        </a:xfrm>
        <a:prstGeom prst="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Tarapur, Maharashtra</a:t>
          </a:r>
        </a:p>
      </dsp:txBody>
      <dsp:txXfrm>
        <a:off x="2686" y="1313829"/>
        <a:ext cx="2619188" cy="2127375"/>
      </dsp:txXfrm>
    </dsp:sp>
    <dsp:sp modelId="{B5057CA4-2A2D-4655-BACD-DD83BE5CF46C}">
      <dsp:nvSpPr>
        <dsp:cNvPr id="0" name=""/>
        <dsp:cNvSpPr/>
      </dsp:nvSpPr>
      <dsp:spPr>
        <a:xfrm>
          <a:off x="2988561" y="440232"/>
          <a:ext cx="2619188" cy="873597"/>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Manufacturing Plant</a:t>
          </a:r>
        </a:p>
      </dsp:txBody>
      <dsp:txXfrm>
        <a:off x="2988561" y="440232"/>
        <a:ext cx="2619188" cy="873597"/>
      </dsp:txXfrm>
    </dsp:sp>
    <dsp:sp modelId="{2C31CA8B-5CA8-4756-8E68-E9AA634DFD78}">
      <dsp:nvSpPr>
        <dsp:cNvPr id="0" name=""/>
        <dsp:cNvSpPr/>
      </dsp:nvSpPr>
      <dsp:spPr>
        <a:xfrm>
          <a:off x="2988561" y="1313829"/>
          <a:ext cx="2619188" cy="2127375"/>
        </a:xfrm>
        <a:prstGeom prst="rect">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Tarapur</a:t>
          </a:r>
        </a:p>
        <a:p>
          <a:pPr marL="228600" lvl="1" indent="-228600" algn="l" defTabSz="1111250">
            <a:lnSpc>
              <a:spcPct val="90000"/>
            </a:lnSpc>
            <a:spcBef>
              <a:spcPct val="0"/>
            </a:spcBef>
            <a:spcAft>
              <a:spcPct val="15000"/>
            </a:spcAft>
            <a:buChar char="•"/>
          </a:pPr>
          <a:r>
            <a:rPr lang="en-US" sz="2500" kern="1200" dirty="0"/>
            <a:t>Sarigam,     Valsad</a:t>
          </a:r>
        </a:p>
        <a:p>
          <a:pPr marL="228600" lvl="1" indent="-228600" algn="l" defTabSz="1111250">
            <a:lnSpc>
              <a:spcPct val="90000"/>
            </a:lnSpc>
            <a:spcBef>
              <a:spcPct val="0"/>
            </a:spcBef>
            <a:spcAft>
              <a:spcPct val="15000"/>
            </a:spcAft>
            <a:buChar char="•"/>
          </a:pPr>
          <a:r>
            <a:rPr lang="en-US" sz="2500" kern="1200" dirty="0"/>
            <a:t>Thane, Mumbai</a:t>
          </a:r>
        </a:p>
      </dsp:txBody>
      <dsp:txXfrm>
        <a:off x="2988561" y="1313829"/>
        <a:ext cx="2619188" cy="2127375"/>
      </dsp:txXfrm>
    </dsp:sp>
    <dsp:sp modelId="{FD78A3C2-0609-479E-9AE2-056F91ACAC04}">
      <dsp:nvSpPr>
        <dsp:cNvPr id="0" name=""/>
        <dsp:cNvSpPr/>
      </dsp:nvSpPr>
      <dsp:spPr>
        <a:xfrm>
          <a:off x="5974436" y="440232"/>
          <a:ext cx="2619188" cy="873597"/>
        </a:xfrm>
        <a:prstGeom prst="rect">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Development Centre</a:t>
          </a:r>
        </a:p>
      </dsp:txBody>
      <dsp:txXfrm>
        <a:off x="5974436" y="440232"/>
        <a:ext cx="2619188" cy="873597"/>
      </dsp:txXfrm>
    </dsp:sp>
    <dsp:sp modelId="{DDCCAEEE-8B43-4131-B7F8-198052D29A03}">
      <dsp:nvSpPr>
        <dsp:cNvPr id="0" name=""/>
        <dsp:cNvSpPr/>
      </dsp:nvSpPr>
      <dsp:spPr>
        <a:xfrm>
          <a:off x="5974436" y="1313829"/>
          <a:ext cx="2619188" cy="2127375"/>
        </a:xfrm>
        <a:prstGeom prst="rect">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Pamthermbhi, Palghar</a:t>
          </a:r>
        </a:p>
      </dsp:txBody>
      <dsp:txXfrm>
        <a:off x="5974436" y="1313829"/>
        <a:ext cx="2619188" cy="21273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0A039-D524-4F5C-8783-75DFB058A274}">
      <dsp:nvSpPr>
        <dsp:cNvPr id="0" name=""/>
        <dsp:cNvSpPr/>
      </dsp:nvSpPr>
      <dsp:spPr>
        <a:xfrm rot="5400000">
          <a:off x="-142132" y="144210"/>
          <a:ext cx="947548" cy="663284"/>
        </a:xfrm>
        <a:prstGeom prst="chevron">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1984</a:t>
          </a:r>
        </a:p>
      </dsp:txBody>
      <dsp:txXfrm rot="-5400000">
        <a:off x="0" y="333720"/>
        <a:ext cx="663284" cy="284264"/>
      </dsp:txXfrm>
    </dsp:sp>
    <dsp:sp modelId="{A199FDDE-BF28-4360-8A0C-3C3EB191B528}">
      <dsp:nvSpPr>
        <dsp:cNvPr id="0" name=""/>
        <dsp:cNvSpPr/>
      </dsp:nvSpPr>
      <dsp:spPr>
        <a:xfrm rot="5400000">
          <a:off x="4222612" y="-3557250"/>
          <a:ext cx="615906" cy="7734563"/>
        </a:xfrm>
        <a:prstGeom prst="round2Same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Incorporation</a:t>
          </a:r>
        </a:p>
      </dsp:txBody>
      <dsp:txXfrm rot="-5400000">
        <a:off x="663284" y="32144"/>
        <a:ext cx="7704497" cy="555774"/>
      </dsp:txXfrm>
    </dsp:sp>
    <dsp:sp modelId="{1240AFC0-4073-48D6-ABB9-D53032B4F4AF}">
      <dsp:nvSpPr>
        <dsp:cNvPr id="0" name=""/>
        <dsp:cNvSpPr/>
      </dsp:nvSpPr>
      <dsp:spPr>
        <a:xfrm rot="5400000">
          <a:off x="-142132" y="1009105"/>
          <a:ext cx="947548" cy="663284"/>
        </a:xfrm>
        <a:prstGeom prst="chevron">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1993</a:t>
          </a:r>
        </a:p>
      </dsp:txBody>
      <dsp:txXfrm rot="-5400000">
        <a:off x="0" y="1198615"/>
        <a:ext cx="663284" cy="284264"/>
      </dsp:txXfrm>
    </dsp:sp>
    <dsp:sp modelId="{1150762F-7975-4BA9-83CD-E12A003A6A20}">
      <dsp:nvSpPr>
        <dsp:cNvPr id="0" name=""/>
        <dsp:cNvSpPr/>
      </dsp:nvSpPr>
      <dsp:spPr>
        <a:xfrm rot="5400000">
          <a:off x="4222612" y="-2692355"/>
          <a:ext cx="615906" cy="7734563"/>
        </a:xfrm>
        <a:prstGeom prst="round2Same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 Listed On BSE Ltd.	</a:t>
          </a:r>
        </a:p>
      </dsp:txBody>
      <dsp:txXfrm rot="-5400000">
        <a:off x="663284" y="897039"/>
        <a:ext cx="7704497" cy="555774"/>
      </dsp:txXfrm>
    </dsp:sp>
    <dsp:sp modelId="{93B53683-FB1E-4B7B-AADE-4899DAC81908}">
      <dsp:nvSpPr>
        <dsp:cNvPr id="0" name=""/>
        <dsp:cNvSpPr/>
      </dsp:nvSpPr>
      <dsp:spPr>
        <a:xfrm rot="5400000">
          <a:off x="-142132" y="1874000"/>
          <a:ext cx="947548" cy="663284"/>
        </a:xfrm>
        <a:prstGeom prst="chevron">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1996</a:t>
          </a:r>
        </a:p>
      </dsp:txBody>
      <dsp:txXfrm rot="-5400000">
        <a:off x="0" y="2063510"/>
        <a:ext cx="663284" cy="284264"/>
      </dsp:txXfrm>
    </dsp:sp>
    <dsp:sp modelId="{E5D29C26-76AA-41C1-8155-E5265F500EAD}">
      <dsp:nvSpPr>
        <dsp:cNvPr id="0" name=""/>
        <dsp:cNvSpPr/>
      </dsp:nvSpPr>
      <dsp:spPr>
        <a:xfrm rot="5400000">
          <a:off x="4222612" y="-1827460"/>
          <a:ext cx="615906" cy="7734563"/>
        </a:xfrm>
        <a:prstGeom prst="round2SameRect">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a:t> </a:t>
          </a:r>
          <a:r>
            <a:rPr lang="en-US" sz="1400" b="0" i="0" kern="1200" dirty="0"/>
            <a:t>Amalgamation of Rupal Chemical Industries Limited, Rashesh Chemicals &amp; Pharmaceuticals Limited, Manjarati Chemicals Private Limited, Manjarati Plastisizer Private Limited,</a:t>
          </a:r>
          <a:endParaRPr lang="en-US" sz="1400" kern="1200" dirty="0"/>
        </a:p>
      </dsp:txBody>
      <dsp:txXfrm rot="-5400000">
        <a:off x="663284" y="1761934"/>
        <a:ext cx="7704497" cy="555774"/>
      </dsp:txXfrm>
    </dsp:sp>
    <dsp:sp modelId="{938FB673-C1B6-4CBE-87A2-4F5A2C22A5BE}">
      <dsp:nvSpPr>
        <dsp:cNvPr id="0" name=""/>
        <dsp:cNvSpPr/>
      </dsp:nvSpPr>
      <dsp:spPr>
        <a:xfrm rot="5400000">
          <a:off x="-142132" y="2738895"/>
          <a:ext cx="947548" cy="663284"/>
        </a:xfrm>
        <a:prstGeom prst="chevron">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1998</a:t>
          </a:r>
        </a:p>
      </dsp:txBody>
      <dsp:txXfrm rot="-5400000">
        <a:off x="0" y="2928405"/>
        <a:ext cx="663284" cy="284264"/>
      </dsp:txXfrm>
    </dsp:sp>
    <dsp:sp modelId="{43900ECA-87B3-43B2-80EB-4900CD66646D}">
      <dsp:nvSpPr>
        <dsp:cNvPr id="0" name=""/>
        <dsp:cNvSpPr/>
      </dsp:nvSpPr>
      <dsp:spPr>
        <a:xfrm rot="5400000">
          <a:off x="4222612" y="-962564"/>
          <a:ext cx="615906" cy="7734563"/>
        </a:xfrm>
        <a:prstGeom prst="round2Same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Turnover of Rs.100 Crore</a:t>
          </a:r>
        </a:p>
      </dsp:txBody>
      <dsp:txXfrm rot="-5400000">
        <a:off x="663284" y="2626830"/>
        <a:ext cx="7704497" cy="555774"/>
      </dsp:txXfrm>
    </dsp:sp>
    <dsp:sp modelId="{D3FEE4C8-51F1-443C-9743-BD31C7C38DFD}">
      <dsp:nvSpPr>
        <dsp:cNvPr id="0" name=""/>
        <dsp:cNvSpPr/>
      </dsp:nvSpPr>
      <dsp:spPr>
        <a:xfrm rot="5400000">
          <a:off x="-142132" y="3603790"/>
          <a:ext cx="947548" cy="663284"/>
        </a:xfrm>
        <a:prstGeom prst="chevron">
          <a:avLst/>
        </a:prstGeom>
        <a:solidFill>
          <a:schemeClr val="accent6">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2003</a:t>
          </a:r>
        </a:p>
      </dsp:txBody>
      <dsp:txXfrm rot="-5400000">
        <a:off x="0" y="3793300"/>
        <a:ext cx="663284" cy="284264"/>
      </dsp:txXfrm>
    </dsp:sp>
    <dsp:sp modelId="{4ED6631D-1F90-4281-BB7B-EED79C2FE4F9}">
      <dsp:nvSpPr>
        <dsp:cNvPr id="0" name=""/>
        <dsp:cNvSpPr/>
      </dsp:nvSpPr>
      <dsp:spPr>
        <a:xfrm rot="5400000">
          <a:off x="4222612" y="-97669"/>
          <a:ext cx="615906" cy="7734563"/>
        </a:xfrm>
        <a:prstGeom prst="round2SameRect">
          <a:avLst/>
        </a:prstGeom>
        <a:solidFill>
          <a:schemeClr val="lt1">
            <a:alpha val="9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Listed On National Stock Exchange Of India Limited</a:t>
          </a:r>
        </a:p>
      </dsp:txBody>
      <dsp:txXfrm rot="-5400000">
        <a:off x="663284" y="3491725"/>
        <a:ext cx="7704497" cy="555774"/>
      </dsp:txXfrm>
    </dsp:sp>
    <dsp:sp modelId="{5FBDD086-94C5-4AC1-B8F8-6BBFF75D8841}">
      <dsp:nvSpPr>
        <dsp:cNvPr id="0" name=""/>
        <dsp:cNvSpPr/>
      </dsp:nvSpPr>
      <dsp:spPr>
        <a:xfrm rot="5400000">
          <a:off x="-142132" y="4468686"/>
          <a:ext cx="947548" cy="663284"/>
        </a:xfrm>
        <a:prstGeom prst="chevron">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2011</a:t>
          </a:r>
        </a:p>
      </dsp:txBody>
      <dsp:txXfrm rot="-5400000">
        <a:off x="0" y="4658196"/>
        <a:ext cx="663284" cy="284264"/>
      </dsp:txXfrm>
    </dsp:sp>
    <dsp:sp modelId="{BE843A84-B1D7-440D-BD6E-019EDFD97C8C}">
      <dsp:nvSpPr>
        <dsp:cNvPr id="0" name=""/>
        <dsp:cNvSpPr/>
      </dsp:nvSpPr>
      <dsp:spPr>
        <a:xfrm rot="5400000">
          <a:off x="4222612" y="767225"/>
          <a:ext cx="615906" cy="7734563"/>
        </a:xfrm>
        <a:prstGeom prst="round2Same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 Turnover Of Rs.500 Crore</a:t>
          </a:r>
        </a:p>
      </dsp:txBody>
      <dsp:txXfrm rot="-5400000">
        <a:off x="663284" y="4356619"/>
        <a:ext cx="7704497" cy="555774"/>
      </dsp:txXfrm>
    </dsp:sp>
    <dsp:sp modelId="{F180AC0A-5B57-40FE-901C-DA948C393409}">
      <dsp:nvSpPr>
        <dsp:cNvPr id="0" name=""/>
        <dsp:cNvSpPr/>
      </dsp:nvSpPr>
      <dsp:spPr>
        <a:xfrm rot="5400000">
          <a:off x="-142132" y="5333581"/>
          <a:ext cx="947548" cy="663284"/>
        </a:xfrm>
        <a:prstGeom prst="chevron">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2019</a:t>
          </a:r>
        </a:p>
      </dsp:txBody>
      <dsp:txXfrm rot="-5400000">
        <a:off x="0" y="5523091"/>
        <a:ext cx="663284" cy="284264"/>
      </dsp:txXfrm>
    </dsp:sp>
    <dsp:sp modelId="{2A373CBB-FD25-4D71-AEB8-5E67F703D661}">
      <dsp:nvSpPr>
        <dsp:cNvPr id="0" name=""/>
        <dsp:cNvSpPr/>
      </dsp:nvSpPr>
      <dsp:spPr>
        <a:xfrm rot="5400000">
          <a:off x="4222612" y="1632120"/>
          <a:ext cx="615906" cy="7734563"/>
        </a:xfrm>
        <a:prstGeom prst="round2Same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Turnover Of Rs.1500 Crore</a:t>
          </a:r>
        </a:p>
      </dsp:txBody>
      <dsp:txXfrm rot="-5400000">
        <a:off x="663284" y="5221514"/>
        <a:ext cx="7704497" cy="55577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96220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8064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81082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66221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77523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37472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2097707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2300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82329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31804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181030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6981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26916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87997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1000962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64521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1963754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Layout" Target="../slideLayouts/slideLayout1.xml" /><Relationship Id="rId4" Type="http://schemas.openxmlformats.org/officeDocument/2006/relationships/image" Target="../media/image3.gif"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jpeg" /><Relationship Id="rId1" Type="http://schemas.openxmlformats.org/officeDocument/2006/relationships/slideLayout" Target="../slideLayouts/slideLayout2.xml" /><Relationship Id="rId4" Type="http://schemas.openxmlformats.org/officeDocument/2006/relationships/image" Target="../media/image6.jpeg" /></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 /><Relationship Id="rId7" Type="http://schemas.openxmlformats.org/officeDocument/2006/relationships/image" Target="../media/image7.jpeg"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 /><Relationship Id="rId2" Type="http://schemas.openxmlformats.org/officeDocument/2006/relationships/diagramData" Target="../diagrams/data3.xml" /><Relationship Id="rId1" Type="http://schemas.openxmlformats.org/officeDocument/2006/relationships/slideLayout" Target="../slideLayouts/slideLayout2.xml" /><Relationship Id="rId6" Type="http://schemas.microsoft.com/office/2007/relationships/diagramDrawing" Target="../diagrams/drawing3.xml" /><Relationship Id="rId5" Type="http://schemas.openxmlformats.org/officeDocument/2006/relationships/diagramColors" Target="../diagrams/colors3.xml" /><Relationship Id="rId4" Type="http://schemas.openxmlformats.org/officeDocument/2006/relationships/diagramQuickStyle" Target="../diagrams/quickStyle3.xml" /></Relationships>
</file>

<file path=ppt/slides/_rels/slide8.xml.rels><?xml version="1.0" encoding="UTF-8" standalone="yes"?>
<Relationships xmlns="http://schemas.openxmlformats.org/package/2006/relationships"><Relationship Id="rId3" Type="http://schemas.openxmlformats.org/officeDocument/2006/relationships/image" Target="../media/image9.jpg" /><Relationship Id="rId2" Type="http://schemas.openxmlformats.org/officeDocument/2006/relationships/image" Target="../media/image8.jpg" /><Relationship Id="rId1" Type="http://schemas.openxmlformats.org/officeDocument/2006/relationships/slideLayout" Target="../slideLayouts/slideLayout2.xml" /><Relationship Id="rId4" Type="http://schemas.openxmlformats.org/officeDocument/2006/relationships/image" Target="../media/image10.jpeg" /></Relationships>
</file>

<file path=ppt/slides/_rels/slide9.xml.rels><?xml version="1.0" encoding="UTF-8" standalone="yes"?>
<Relationships xmlns="http://schemas.openxmlformats.org/package/2006/relationships"><Relationship Id="rId3" Type="http://schemas.openxmlformats.org/officeDocument/2006/relationships/image" Target="../media/image12.jpeg" /><Relationship Id="rId2" Type="http://schemas.openxmlformats.org/officeDocument/2006/relationships/image" Target="../media/image11.jpeg" /><Relationship Id="rId1" Type="http://schemas.openxmlformats.org/officeDocument/2006/relationships/slideLayout" Target="../slideLayouts/slideLayout2.xml" /><Relationship Id="rId4" Type="http://schemas.openxmlformats.org/officeDocument/2006/relationships/image" Target="../media/image13.jpe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0766" y="0"/>
            <a:ext cx="6774288" cy="2021983"/>
          </a:xfrm>
        </p:spPr>
        <p:txBody>
          <a:bodyPr/>
          <a:lstStyle/>
          <a:p>
            <a:pPr algn="ctr"/>
            <a:r>
              <a:rPr lang="en-US" sz="3000" dirty="0">
                <a:solidFill>
                  <a:schemeClr val="accent1">
                    <a:lumMod val="75000"/>
                  </a:schemeClr>
                </a:solidFill>
              </a:rPr>
              <a:t>Shree M &amp; N Virani Science College (Autonomous)</a:t>
            </a:r>
            <a:br>
              <a:rPr lang="en-US" sz="4000" dirty="0">
                <a:solidFill>
                  <a:schemeClr val="accent1">
                    <a:lumMod val="75000"/>
                  </a:schemeClr>
                </a:solidFill>
              </a:rPr>
            </a:br>
            <a:r>
              <a:rPr lang="en-US" sz="2400" dirty="0">
                <a:solidFill>
                  <a:schemeClr val="accent1">
                    <a:lumMod val="75000"/>
                  </a:schemeClr>
                </a:solidFill>
              </a:rPr>
              <a:t> </a:t>
            </a:r>
            <a:r>
              <a:rPr lang="en-US" sz="2000" dirty="0">
                <a:solidFill>
                  <a:schemeClr val="accent1">
                    <a:lumMod val="75000"/>
                  </a:schemeClr>
                </a:solidFill>
              </a:rPr>
              <a:t>An affiliated to Saurashtra University</a:t>
            </a:r>
            <a:br>
              <a:rPr lang="en-US" sz="4000" dirty="0">
                <a:solidFill>
                  <a:schemeClr val="accent1">
                    <a:lumMod val="75000"/>
                  </a:schemeClr>
                </a:solidFill>
              </a:rPr>
            </a:br>
            <a:r>
              <a:rPr lang="en-US" sz="2500" dirty="0">
                <a:solidFill>
                  <a:schemeClr val="accent1">
                    <a:lumMod val="75000"/>
                  </a:schemeClr>
                </a:solidFill>
              </a:rPr>
              <a:t>Department of Industrial Chemistry</a:t>
            </a:r>
          </a:p>
        </p:txBody>
      </p:sp>
      <p:sp>
        <p:nvSpPr>
          <p:cNvPr id="3" name="Subtitle 2"/>
          <p:cNvSpPr>
            <a:spLocks noGrp="1"/>
          </p:cNvSpPr>
          <p:nvPr>
            <p:ph type="subTitle" idx="1"/>
          </p:nvPr>
        </p:nvSpPr>
        <p:spPr>
          <a:xfrm>
            <a:off x="270458" y="2215166"/>
            <a:ext cx="9556122" cy="4507605"/>
          </a:xfrm>
        </p:spPr>
        <p:txBody>
          <a:bodyPr>
            <a:normAutofit fontScale="85000" lnSpcReduction="20000"/>
          </a:bodyPr>
          <a:lstStyle/>
          <a:p>
            <a:pPr algn="ctr"/>
            <a:r>
              <a:rPr lang="en-US" sz="2800" b="1" dirty="0"/>
              <a:t>ITPR/ Seminar Presentation</a:t>
            </a:r>
          </a:p>
          <a:p>
            <a:pPr algn="ctr"/>
            <a:r>
              <a:rPr lang="en-US" sz="2800" b="1" dirty="0"/>
              <a:t>Aarti Drugs Limited</a:t>
            </a:r>
          </a:p>
          <a:p>
            <a:pPr algn="ctr"/>
            <a:endParaRPr lang="en-US" dirty="0"/>
          </a:p>
          <a:p>
            <a:pPr algn="ctr"/>
            <a:endParaRPr lang="en-US" dirty="0"/>
          </a:p>
          <a:p>
            <a:endParaRPr lang="en-US" sz="3000" dirty="0"/>
          </a:p>
          <a:p>
            <a:r>
              <a:rPr lang="en-US" sz="3000" dirty="0"/>
              <a:t>Prepared By,</a:t>
            </a:r>
          </a:p>
          <a:p>
            <a:r>
              <a:rPr lang="en-US" sz="3000" dirty="0"/>
              <a:t>Rabadiya Pavan M.</a:t>
            </a:r>
          </a:p>
          <a:p>
            <a:r>
              <a:rPr lang="en-US" sz="3000" dirty="0"/>
              <a:t>19BIC036</a:t>
            </a:r>
          </a:p>
          <a:p>
            <a:r>
              <a:rPr lang="en-US" sz="3000" dirty="0"/>
              <a:t>Semester:-V</a:t>
            </a:r>
          </a:p>
          <a:p>
            <a:endParaRPr lang="en-US" dirty="0"/>
          </a:p>
          <a:p>
            <a:pPr algn="ct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16" y="3048000"/>
            <a:ext cx="3088783" cy="343007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5054" y="82494"/>
            <a:ext cx="1371600" cy="13716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1229" y="82494"/>
            <a:ext cx="1371600" cy="1357387"/>
          </a:xfrm>
          <a:prstGeom prst="rect">
            <a:avLst/>
          </a:prstGeom>
        </p:spPr>
      </p:pic>
    </p:spTree>
    <p:extLst>
      <p:ext uri="{BB962C8B-B14F-4D97-AF65-F5344CB8AC3E}">
        <p14:creationId xmlns:p14="http://schemas.microsoft.com/office/powerpoint/2010/main" val="373769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205EF-0EFB-E849-9D8B-68207E766B51}"/>
              </a:ext>
            </a:extLst>
          </p:cNvPr>
          <p:cNvSpPr>
            <a:spLocks noGrp="1"/>
          </p:cNvSpPr>
          <p:nvPr>
            <p:ph type="title"/>
          </p:nvPr>
        </p:nvSpPr>
        <p:spPr/>
        <p:txBody>
          <a:bodyPr/>
          <a:lstStyle/>
          <a:p>
            <a:pPr marL="571500" indent="-571500">
              <a:buFont typeface="Wingdings" panose="05000000000000000000" pitchFamily="2" charset="2"/>
              <a:buChar char="Ø"/>
            </a:pPr>
            <a:r>
              <a:rPr lang="en-IN"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Mission </a:t>
            </a:r>
            <a:endParaRPr lang="en-US" dirty="0"/>
          </a:p>
        </p:txBody>
      </p:sp>
      <p:sp>
        <p:nvSpPr>
          <p:cNvPr id="3" name="Content Placeholder 2">
            <a:extLst>
              <a:ext uri="{FF2B5EF4-FFF2-40B4-BE49-F238E27FC236}">
                <a16:creationId xmlns:a16="http://schemas.microsoft.com/office/drawing/2014/main" id="{A98B67F9-856C-FB4A-ABAF-ED3107936AA7}"/>
              </a:ext>
            </a:extLst>
          </p:cNvPr>
          <p:cNvSpPr>
            <a:spLocks noGrp="1"/>
          </p:cNvSpPr>
          <p:nvPr>
            <p:ph idx="1"/>
          </p:nvPr>
        </p:nvSpPr>
        <p:spPr>
          <a:xfrm>
            <a:off x="1068522" y="1270000"/>
            <a:ext cx="8596668" cy="3880773"/>
          </a:xfrm>
        </p:spPr>
        <p:txBody>
          <a:bodyPr>
            <a:normAutofit/>
          </a:bodyPr>
          <a:lstStyle/>
          <a:p>
            <a:r>
              <a:rPr lang="en-IN" sz="3600" b="0" i="0" dirty="0">
                <a:solidFill>
                  <a:srgbClr val="000000"/>
                </a:solidFill>
                <a:effectLst/>
                <a:latin typeface="Ubuntu"/>
              </a:rPr>
              <a:t>Focus on growth and development of the product. Strive for excellence in customer service, quality and R&amp;D Department. </a:t>
            </a:r>
          </a:p>
        </p:txBody>
      </p:sp>
    </p:spTree>
    <p:extLst>
      <p:ext uri="{BB962C8B-B14F-4D97-AF65-F5344CB8AC3E}">
        <p14:creationId xmlns:p14="http://schemas.microsoft.com/office/powerpoint/2010/main" val="303020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AF5E5-6B8D-DB45-B451-4EEF189CB705}"/>
              </a:ext>
            </a:extLst>
          </p:cNvPr>
          <p:cNvSpPr>
            <a:spLocks noGrp="1"/>
          </p:cNvSpPr>
          <p:nvPr>
            <p:ph type="title"/>
          </p:nvPr>
        </p:nvSpPr>
        <p:spPr>
          <a:xfrm>
            <a:off x="750683" y="584371"/>
            <a:ext cx="8596668" cy="1320800"/>
          </a:xfrm>
        </p:spPr>
        <p:txBody>
          <a:bodyPr/>
          <a:lstStyle/>
          <a:p>
            <a:pPr marL="571500" indent="-571500">
              <a:buFont typeface="Wingdings" panose="05000000000000000000" pitchFamily="2" charset="2"/>
              <a:buChar char="Ø"/>
            </a:pPr>
            <a:r>
              <a:rPr lang="en-IN"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Vision</a:t>
            </a:r>
            <a:endParaRPr lang="en-US" dirty="0"/>
          </a:p>
        </p:txBody>
      </p:sp>
      <p:sp>
        <p:nvSpPr>
          <p:cNvPr id="3" name="Content Placeholder 2">
            <a:extLst>
              <a:ext uri="{FF2B5EF4-FFF2-40B4-BE49-F238E27FC236}">
                <a16:creationId xmlns:a16="http://schemas.microsoft.com/office/drawing/2014/main" id="{4CC94A65-66FA-F043-9847-7704C87B2E6D}"/>
              </a:ext>
            </a:extLst>
          </p:cNvPr>
          <p:cNvSpPr>
            <a:spLocks noGrp="1"/>
          </p:cNvSpPr>
          <p:nvPr>
            <p:ph idx="1"/>
          </p:nvPr>
        </p:nvSpPr>
        <p:spPr>
          <a:xfrm>
            <a:off x="1190769" y="1244771"/>
            <a:ext cx="8596668" cy="3880773"/>
          </a:xfrm>
        </p:spPr>
        <p:txBody>
          <a:bodyPr>
            <a:normAutofit/>
          </a:bodyPr>
          <a:lstStyle/>
          <a:p>
            <a:pPr algn="just"/>
            <a:r>
              <a:rPr lang="en-IN" sz="3200" dirty="0"/>
              <a:t>We Shall Become The First Choice Vendor Of Bulk Drugs And Achieve A Leadership Position &amp; Assuring consistent quality and timely delivery at Competitive Price. </a:t>
            </a:r>
            <a:endParaRPr lang="en-US" sz="3200" dirty="0"/>
          </a:p>
        </p:txBody>
      </p:sp>
    </p:spTree>
    <p:extLst>
      <p:ext uri="{BB962C8B-B14F-4D97-AF65-F5344CB8AC3E}">
        <p14:creationId xmlns:p14="http://schemas.microsoft.com/office/powerpoint/2010/main" val="375725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691507-0174-944C-9E85-BCFD0480F660}"/>
              </a:ext>
            </a:extLst>
          </p:cNvPr>
          <p:cNvSpPr>
            <a:spLocks noGrp="1"/>
          </p:cNvSpPr>
          <p:nvPr>
            <p:ph idx="1"/>
          </p:nvPr>
        </p:nvSpPr>
        <p:spPr>
          <a:xfrm>
            <a:off x="1447484" y="864781"/>
            <a:ext cx="8596668" cy="3880773"/>
          </a:xfrm>
        </p:spPr>
        <p:txBody>
          <a:bodyPr anchor="ctr">
            <a:normAutofit/>
          </a:bodyPr>
          <a:lstStyle/>
          <a:p>
            <a:pPr marL="0" indent="0" algn="ctr">
              <a:buNone/>
            </a:pPr>
            <a:r>
              <a:rPr lang="en-IN" sz="8000" b="1" dirty="0">
                <a:ln w="22225">
                  <a:solidFill>
                    <a:schemeClr val="accent2"/>
                  </a:solidFill>
                  <a:prstDash val="solid"/>
                </a:ln>
                <a:solidFill>
                  <a:schemeClr val="accent2">
                    <a:lumMod val="40000"/>
                    <a:lumOff val="60000"/>
                  </a:schemeClr>
                </a:solidFill>
              </a:rPr>
              <a:t>THANK</a:t>
            </a:r>
            <a:r>
              <a:rPr lang="en-IN" sz="8000" dirty="0"/>
              <a:t> </a:t>
            </a:r>
            <a:r>
              <a:rPr lang="en-IN" sz="8000" b="1" dirty="0">
                <a:ln w="22225">
                  <a:solidFill>
                    <a:schemeClr val="accent2"/>
                  </a:solidFill>
                  <a:prstDash val="solid"/>
                </a:ln>
                <a:solidFill>
                  <a:schemeClr val="accent2">
                    <a:lumMod val="40000"/>
                    <a:lumOff val="60000"/>
                  </a:schemeClr>
                </a:solidFill>
              </a:rPr>
              <a:t>YOU</a:t>
            </a:r>
            <a:r>
              <a:rPr lang="en-IN" sz="8000" dirty="0"/>
              <a:t> </a:t>
            </a:r>
            <a:endParaRPr lang="en-US" sz="8000" dirty="0"/>
          </a:p>
        </p:txBody>
      </p:sp>
    </p:spTree>
    <p:extLst>
      <p:ext uri="{BB962C8B-B14F-4D97-AF65-F5344CB8AC3E}">
        <p14:creationId xmlns:p14="http://schemas.microsoft.com/office/powerpoint/2010/main" val="45192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7747C-4E13-164F-BCDC-1BD04A067294}"/>
              </a:ext>
            </a:extLst>
          </p:cNvPr>
          <p:cNvSpPr>
            <a:spLocks noGrp="1"/>
          </p:cNvSpPr>
          <p:nvPr>
            <p:ph type="title"/>
          </p:nvPr>
        </p:nvSpPr>
        <p:spPr>
          <a:xfrm>
            <a:off x="278089" y="957330"/>
            <a:ext cx="8596668" cy="1320800"/>
          </a:xfrm>
        </p:spPr>
        <p:txBody>
          <a:bodyPr/>
          <a:lstStyle/>
          <a:p>
            <a:pPr marL="571500" indent="-571500">
              <a:buFont typeface="Wingdings" panose="05000000000000000000" pitchFamily="2" charset="2"/>
              <a:buChar char="Ø"/>
            </a:pPr>
            <a:r>
              <a:rPr lang="en-IN"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Outline</a:t>
            </a:r>
            <a:endParaRPr lang="en-US" dirty="0"/>
          </a:p>
        </p:txBody>
      </p:sp>
      <p:sp>
        <p:nvSpPr>
          <p:cNvPr id="3" name="Content Placeholder 2">
            <a:extLst>
              <a:ext uri="{FF2B5EF4-FFF2-40B4-BE49-F238E27FC236}">
                <a16:creationId xmlns:a16="http://schemas.microsoft.com/office/drawing/2014/main" id="{83E392A5-9381-3842-9884-036360800515}"/>
              </a:ext>
            </a:extLst>
          </p:cNvPr>
          <p:cNvSpPr>
            <a:spLocks noGrp="1"/>
          </p:cNvSpPr>
          <p:nvPr>
            <p:ph idx="1"/>
          </p:nvPr>
        </p:nvSpPr>
        <p:spPr>
          <a:xfrm>
            <a:off x="811805" y="1901065"/>
            <a:ext cx="8596668" cy="3880773"/>
          </a:xfrm>
        </p:spPr>
        <p:txBody>
          <a:bodyPr>
            <a:noAutofit/>
          </a:bodyPr>
          <a:lstStyle/>
          <a:p>
            <a:pPr algn="justLow"/>
            <a:r>
              <a:rPr lang="en-IN" sz="2800" dirty="0"/>
              <a:t> Introduction </a:t>
            </a:r>
          </a:p>
          <a:p>
            <a:pPr algn="justLow"/>
            <a:r>
              <a:rPr lang="en-IN" sz="2800" dirty="0"/>
              <a:t> Board of Directors </a:t>
            </a:r>
          </a:p>
          <a:p>
            <a:pPr algn="justLow"/>
            <a:r>
              <a:rPr lang="en-IN" sz="2800" dirty="0"/>
              <a:t> Awards &amp; Accolades</a:t>
            </a:r>
          </a:p>
          <a:p>
            <a:pPr algn="justLow"/>
            <a:r>
              <a:rPr lang="en-IN" sz="2800" dirty="0"/>
              <a:t> Manufacturing plant </a:t>
            </a:r>
          </a:p>
          <a:p>
            <a:pPr algn="justLow"/>
            <a:r>
              <a:rPr lang="en-IN" sz="2800"/>
              <a:t> Timeline</a:t>
            </a:r>
            <a:endParaRPr lang="en-IN" sz="2800" dirty="0"/>
          </a:p>
          <a:p>
            <a:pPr algn="justLow"/>
            <a:r>
              <a:rPr lang="en-IN" sz="2800"/>
              <a:t> Medicine </a:t>
            </a:r>
            <a:r>
              <a:rPr lang="en-IN" sz="2800" dirty="0"/>
              <a:t>&amp; Uses</a:t>
            </a:r>
          </a:p>
          <a:p>
            <a:pPr algn="justLow"/>
            <a:r>
              <a:rPr lang="en-IN" sz="2800" dirty="0"/>
              <a:t> Vision and Mission</a:t>
            </a:r>
          </a:p>
          <a:p>
            <a:pPr algn="justLow"/>
            <a:endParaRPr lang="en-IN" sz="2800" dirty="0"/>
          </a:p>
          <a:p>
            <a:pPr marL="0" indent="0" algn="justLow">
              <a:buNone/>
            </a:pPr>
            <a:endParaRPr lang="en-US" sz="2800" dirty="0"/>
          </a:p>
        </p:txBody>
      </p:sp>
    </p:spTree>
    <p:extLst>
      <p:ext uri="{BB962C8B-B14F-4D97-AF65-F5344CB8AC3E}">
        <p14:creationId xmlns:p14="http://schemas.microsoft.com/office/powerpoint/2010/main" val="248189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D40F5-AEBC-AC4E-B31B-9D35CF6CF2D0}"/>
              </a:ext>
            </a:extLst>
          </p:cNvPr>
          <p:cNvSpPr>
            <a:spLocks noGrp="1"/>
          </p:cNvSpPr>
          <p:nvPr>
            <p:ph type="title"/>
          </p:nvPr>
        </p:nvSpPr>
        <p:spPr>
          <a:xfrm>
            <a:off x="522788" y="390659"/>
            <a:ext cx="8596668" cy="1320800"/>
          </a:xfrm>
        </p:spPr>
        <p:txBody>
          <a:bodyPr/>
          <a:lstStyle/>
          <a:p>
            <a:pPr marL="571500" indent="-571500">
              <a:buFont typeface="Wingdings" panose="05000000000000000000" pitchFamily="2" charset="2"/>
              <a:buChar char="Ø"/>
            </a:pPr>
            <a:r>
              <a:rPr lang="en-IN"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Introduction</a:t>
            </a:r>
            <a:endPar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Content Placeholder 2">
            <a:extLst>
              <a:ext uri="{FF2B5EF4-FFF2-40B4-BE49-F238E27FC236}">
                <a16:creationId xmlns:a16="http://schemas.microsoft.com/office/drawing/2014/main" id="{93168536-C88C-7740-9DCD-B7CD7804463E}"/>
              </a:ext>
            </a:extLst>
          </p:cNvPr>
          <p:cNvSpPr>
            <a:spLocks noGrp="1"/>
          </p:cNvSpPr>
          <p:nvPr>
            <p:ph idx="1"/>
          </p:nvPr>
        </p:nvSpPr>
        <p:spPr>
          <a:xfrm>
            <a:off x="934051" y="1214989"/>
            <a:ext cx="8596668" cy="3880773"/>
          </a:xfrm>
        </p:spPr>
        <p:txBody>
          <a:bodyPr>
            <a:normAutofit lnSpcReduction="10000"/>
          </a:bodyPr>
          <a:lstStyle/>
          <a:p>
            <a:pPr algn="just"/>
            <a:r>
              <a:rPr lang="en-IN" sz="3200" dirty="0"/>
              <a:t> </a:t>
            </a:r>
            <a:r>
              <a:rPr lang="en-IN" sz="3200" b="0" i="0" dirty="0">
                <a:solidFill>
                  <a:srgbClr val="000000"/>
                </a:solidFill>
                <a:effectLst/>
                <a:latin typeface="Ubuntu"/>
              </a:rPr>
              <a:t>Aarti Drugs Ltd. was established in the year 1984 in Tarapur. R&amp;D plant of Aarti Drug in Tarapur Maharashtra near MIDC Location. The manufacturing-units of Aarti Drugs Ltd. Are GMP certified. The Company is also in the process of acquiring an ISO 9002 compliance for all its units and one of the units has already been approved.</a:t>
            </a:r>
            <a:endParaRPr lang="en-US" sz="3200" dirty="0"/>
          </a:p>
        </p:txBody>
      </p:sp>
    </p:spTree>
    <p:extLst>
      <p:ext uri="{BB962C8B-B14F-4D97-AF65-F5344CB8AC3E}">
        <p14:creationId xmlns:p14="http://schemas.microsoft.com/office/powerpoint/2010/main" val="48186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82770-FF00-E240-B463-758601A5FDEC}"/>
              </a:ext>
            </a:extLst>
          </p:cNvPr>
          <p:cNvSpPr>
            <a:spLocks noGrp="1"/>
          </p:cNvSpPr>
          <p:nvPr>
            <p:ph type="title"/>
          </p:nvPr>
        </p:nvSpPr>
        <p:spPr>
          <a:xfrm>
            <a:off x="263765" y="402816"/>
            <a:ext cx="8596668" cy="710657"/>
          </a:xfrm>
        </p:spPr>
        <p:txBody>
          <a:bodyPr/>
          <a:lstStyle/>
          <a:p>
            <a:pPr marL="571500" indent="-571500">
              <a:buFont typeface="Wingdings" panose="05000000000000000000" pitchFamily="2" charset="2"/>
              <a:buChar char="Ø"/>
            </a:pPr>
            <a:r>
              <a:rPr lang="en-IN"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Board of Director</a:t>
            </a:r>
            <a:endPar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4" name="Picture 4">
            <a:extLst>
              <a:ext uri="{FF2B5EF4-FFF2-40B4-BE49-F238E27FC236}">
                <a16:creationId xmlns:a16="http://schemas.microsoft.com/office/drawing/2014/main" id="{5FB639A9-C573-184F-9161-3CF92801754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7759" y="1224992"/>
            <a:ext cx="2143125" cy="2143125"/>
          </a:xfrm>
        </p:spPr>
      </p:pic>
      <p:pic>
        <p:nvPicPr>
          <p:cNvPr id="5" name="Picture 5">
            <a:extLst>
              <a:ext uri="{FF2B5EF4-FFF2-40B4-BE49-F238E27FC236}">
                <a16:creationId xmlns:a16="http://schemas.microsoft.com/office/drawing/2014/main" id="{9A6BD873-8C02-1447-AD2C-998628EFEA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7776" y="1159995"/>
            <a:ext cx="2139696" cy="2223709"/>
          </a:xfrm>
          <a:prstGeom prst="rect">
            <a:avLst/>
          </a:prstGeom>
        </p:spPr>
      </p:pic>
      <p:pic>
        <p:nvPicPr>
          <p:cNvPr id="6" name="Picture 6">
            <a:extLst>
              <a:ext uri="{FF2B5EF4-FFF2-40B4-BE49-F238E27FC236}">
                <a16:creationId xmlns:a16="http://schemas.microsoft.com/office/drawing/2014/main" id="{06F6FE11-61ED-3143-8B81-60EF57DC43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07060" y="4107251"/>
            <a:ext cx="2139696" cy="2139696"/>
          </a:xfrm>
          <a:prstGeom prst="rect">
            <a:avLst/>
          </a:prstGeom>
        </p:spPr>
      </p:pic>
      <p:sp>
        <p:nvSpPr>
          <p:cNvPr id="9" name="TextBox 8">
            <a:extLst>
              <a:ext uri="{FF2B5EF4-FFF2-40B4-BE49-F238E27FC236}">
                <a16:creationId xmlns:a16="http://schemas.microsoft.com/office/drawing/2014/main" id="{5338F953-C0B0-8B45-8554-A2403D3C3AC8}"/>
              </a:ext>
            </a:extLst>
          </p:cNvPr>
          <p:cNvSpPr txBox="1"/>
          <p:nvPr/>
        </p:nvSpPr>
        <p:spPr>
          <a:xfrm>
            <a:off x="517759" y="3428999"/>
            <a:ext cx="2804990" cy="923330"/>
          </a:xfrm>
          <a:prstGeom prst="rect">
            <a:avLst/>
          </a:prstGeom>
          <a:noFill/>
        </p:spPr>
        <p:txBody>
          <a:bodyPr wrap="square" rtlCol="0">
            <a:spAutoFit/>
          </a:bodyPr>
          <a:lstStyle/>
          <a:p>
            <a:pPr algn="l"/>
            <a:r>
              <a:rPr lang="en-IN" dirty="0">
                <a:solidFill>
                  <a:srgbClr val="FF0000"/>
                </a:solidFill>
              </a:rPr>
              <a:t>•</a:t>
            </a:r>
            <a:r>
              <a:rPr lang="en-IN" dirty="0"/>
              <a:t> Shri Prakash M. Patil, </a:t>
            </a:r>
          </a:p>
          <a:p>
            <a:pPr algn="l"/>
            <a:r>
              <a:rPr lang="en-IN" dirty="0"/>
              <a:t>   Chairmain &amp; CEO</a:t>
            </a:r>
          </a:p>
          <a:p>
            <a:pPr algn="l"/>
            <a:endParaRPr lang="en-US" dirty="0"/>
          </a:p>
        </p:txBody>
      </p:sp>
      <p:sp>
        <p:nvSpPr>
          <p:cNvPr id="10" name="TextBox 9">
            <a:extLst>
              <a:ext uri="{FF2B5EF4-FFF2-40B4-BE49-F238E27FC236}">
                <a16:creationId xmlns:a16="http://schemas.microsoft.com/office/drawing/2014/main" id="{152257DB-80CF-8A44-9869-99C4E0B78421}"/>
              </a:ext>
            </a:extLst>
          </p:cNvPr>
          <p:cNvSpPr txBox="1"/>
          <p:nvPr/>
        </p:nvSpPr>
        <p:spPr>
          <a:xfrm>
            <a:off x="6958159" y="3460920"/>
            <a:ext cx="3004807" cy="646331"/>
          </a:xfrm>
          <a:prstGeom prst="rect">
            <a:avLst/>
          </a:prstGeom>
          <a:noFill/>
        </p:spPr>
        <p:txBody>
          <a:bodyPr wrap="square" rtlCol="0">
            <a:spAutoFit/>
          </a:bodyPr>
          <a:lstStyle/>
          <a:p>
            <a:pPr algn="l"/>
            <a:r>
              <a:rPr lang="en-IN" dirty="0">
                <a:solidFill>
                  <a:srgbClr val="FF0000"/>
                </a:solidFill>
              </a:rPr>
              <a:t>•</a:t>
            </a:r>
            <a:r>
              <a:rPr lang="en-IN" dirty="0"/>
              <a:t> Rashesh C. Gogri </a:t>
            </a:r>
          </a:p>
          <a:p>
            <a:pPr algn="l"/>
            <a:r>
              <a:rPr lang="en-IN" dirty="0"/>
              <a:t>   Managing Director</a:t>
            </a:r>
            <a:endParaRPr lang="en-US" dirty="0"/>
          </a:p>
        </p:txBody>
      </p:sp>
      <p:sp>
        <p:nvSpPr>
          <p:cNvPr id="11" name="TextBox 10">
            <a:extLst>
              <a:ext uri="{FF2B5EF4-FFF2-40B4-BE49-F238E27FC236}">
                <a16:creationId xmlns:a16="http://schemas.microsoft.com/office/drawing/2014/main" id="{05FD163C-A26F-954B-B83B-EF7BF7E7D55B}"/>
              </a:ext>
            </a:extLst>
          </p:cNvPr>
          <p:cNvSpPr txBox="1"/>
          <p:nvPr/>
        </p:nvSpPr>
        <p:spPr>
          <a:xfrm>
            <a:off x="3735915" y="6283445"/>
            <a:ext cx="3525497" cy="646331"/>
          </a:xfrm>
          <a:prstGeom prst="rect">
            <a:avLst/>
          </a:prstGeom>
          <a:noFill/>
        </p:spPr>
        <p:txBody>
          <a:bodyPr wrap="square" rtlCol="0">
            <a:spAutoFit/>
          </a:bodyPr>
          <a:lstStyle/>
          <a:p>
            <a:pPr algn="l"/>
            <a:r>
              <a:rPr lang="en-IN" dirty="0">
                <a:solidFill>
                  <a:srgbClr val="FF0000"/>
                </a:solidFill>
              </a:rPr>
              <a:t>•</a:t>
            </a:r>
            <a:r>
              <a:rPr lang="en-IN" dirty="0"/>
              <a:t> Ashish P. Patil, </a:t>
            </a:r>
          </a:p>
          <a:p>
            <a:pPr algn="l"/>
            <a:r>
              <a:rPr lang="en-IN" dirty="0"/>
              <a:t>  Chief Financial Officer</a:t>
            </a:r>
            <a:endParaRPr lang="en-US" dirty="0"/>
          </a:p>
        </p:txBody>
      </p:sp>
    </p:spTree>
    <p:extLst>
      <p:ext uri="{BB962C8B-B14F-4D97-AF65-F5344CB8AC3E}">
        <p14:creationId xmlns:p14="http://schemas.microsoft.com/office/powerpoint/2010/main" val="881202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00B3B-33F0-7149-B1A5-DDCED9BF973C}"/>
              </a:ext>
            </a:extLst>
          </p:cNvPr>
          <p:cNvSpPr>
            <a:spLocks noGrp="1"/>
          </p:cNvSpPr>
          <p:nvPr>
            <p:ph type="title"/>
          </p:nvPr>
        </p:nvSpPr>
        <p:spPr>
          <a:xfrm>
            <a:off x="561425" y="210355"/>
            <a:ext cx="8596668" cy="1320800"/>
          </a:xfrm>
        </p:spPr>
        <p:txBody>
          <a:bodyPr/>
          <a:lstStyle/>
          <a:p>
            <a:pPr marL="571500" indent="-571500">
              <a:buFont typeface="Wingdings" panose="05000000000000000000" pitchFamily="2" charset="2"/>
              <a:buChar char="Ø"/>
            </a:pPr>
            <a:r>
              <a:rPr lang="en-IN"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Awards &amp; Accolades</a:t>
            </a:r>
            <a:endPar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graphicFrame>
        <p:nvGraphicFramePr>
          <p:cNvPr id="5" name="Content Placeholder 20">
            <a:extLst>
              <a:ext uri="{FF2B5EF4-FFF2-40B4-BE49-F238E27FC236}">
                <a16:creationId xmlns:a16="http://schemas.microsoft.com/office/drawing/2014/main" id="{A021111F-E79D-D441-B82E-995A921569E1}"/>
              </a:ext>
            </a:extLst>
          </p:cNvPr>
          <p:cNvGraphicFramePr>
            <a:graphicFrameLocks noGrp="1"/>
          </p:cNvGraphicFramePr>
          <p:nvPr>
            <p:ph idx="1"/>
            <p:extLst>
              <p:ext uri="{D42A27DB-BD31-4B8C-83A1-F6EECF244321}">
                <p14:modId xmlns:p14="http://schemas.microsoft.com/office/powerpoint/2010/main" val="3609085282"/>
              </p:ext>
            </p:extLst>
          </p:nvPr>
        </p:nvGraphicFramePr>
        <p:xfrm>
          <a:off x="1111836" y="1407459"/>
          <a:ext cx="8845100" cy="4840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3863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E0D2F-16CC-9749-A6FA-56D6F4889DAF}"/>
              </a:ext>
            </a:extLst>
          </p:cNvPr>
          <p:cNvSpPr>
            <a:spLocks noGrp="1"/>
          </p:cNvSpPr>
          <p:nvPr>
            <p:ph type="title"/>
          </p:nvPr>
        </p:nvSpPr>
        <p:spPr>
          <a:xfrm>
            <a:off x="162179" y="194703"/>
            <a:ext cx="8596668" cy="784004"/>
          </a:xfrm>
        </p:spPr>
        <p:txBody>
          <a:bodyPr/>
          <a:lstStyle/>
          <a:p>
            <a:pPr marL="571500" indent="-571500">
              <a:buFont typeface="Wingdings" panose="05000000000000000000" pitchFamily="2" charset="2"/>
              <a:buChar char="Ø"/>
            </a:pPr>
            <a:r>
              <a:rPr lang="en-IN"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Location</a:t>
            </a:r>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539195000"/>
              </p:ext>
            </p:extLst>
          </p:nvPr>
        </p:nvGraphicFramePr>
        <p:xfrm>
          <a:off x="445596" y="2952114"/>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3">
            <a:extLst>
              <a:ext uri="{FF2B5EF4-FFF2-40B4-BE49-F238E27FC236}">
                <a16:creationId xmlns:a16="http://schemas.microsoft.com/office/drawing/2014/main" id="{AA063F23-81EA-E543-AB3C-B7EBEEB67B2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42077" y="194703"/>
            <a:ext cx="5026373" cy="2397802"/>
          </a:xfrm>
          <a:prstGeom prst="rect">
            <a:avLst/>
          </a:prstGeom>
        </p:spPr>
      </p:pic>
    </p:spTree>
    <p:extLst>
      <p:ext uri="{BB962C8B-B14F-4D97-AF65-F5344CB8AC3E}">
        <p14:creationId xmlns:p14="http://schemas.microsoft.com/office/powerpoint/2010/main" val="3568251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D2D83-906A-AC4B-98FA-DB799D2ECBB6}"/>
              </a:ext>
            </a:extLst>
          </p:cNvPr>
          <p:cNvSpPr>
            <a:spLocks noGrp="1"/>
          </p:cNvSpPr>
          <p:nvPr>
            <p:ph type="title"/>
          </p:nvPr>
        </p:nvSpPr>
        <p:spPr>
          <a:xfrm>
            <a:off x="0" y="0"/>
            <a:ext cx="8596668" cy="716924"/>
          </a:xfrm>
        </p:spPr>
        <p:txBody>
          <a:bodyPr/>
          <a:lstStyle/>
          <a:p>
            <a:pPr marL="571500" indent="-571500">
              <a:buFont typeface="Wingdings" panose="05000000000000000000" pitchFamily="2" charset="2"/>
              <a:buChar char="Ø"/>
            </a:pPr>
            <a:r>
              <a:rPr lang="en-IN"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Timeline of Aarti drugs</a:t>
            </a:r>
            <a:endPar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graphicFrame>
        <p:nvGraphicFramePr>
          <p:cNvPr id="21" name="Content Placeholder 20"/>
          <p:cNvGraphicFramePr>
            <a:graphicFrameLocks noGrp="1"/>
          </p:cNvGraphicFramePr>
          <p:nvPr>
            <p:ph idx="1"/>
            <p:extLst>
              <p:ext uri="{D42A27DB-BD31-4B8C-83A1-F6EECF244321}">
                <p14:modId xmlns:p14="http://schemas.microsoft.com/office/powerpoint/2010/main" val="1348161705"/>
              </p:ext>
            </p:extLst>
          </p:nvPr>
        </p:nvGraphicFramePr>
        <p:xfrm>
          <a:off x="887820" y="716924"/>
          <a:ext cx="8397848" cy="6141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8224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FADD0-0185-2F4B-A02C-4303FCD9D9E1}"/>
              </a:ext>
            </a:extLst>
          </p:cNvPr>
          <p:cNvSpPr>
            <a:spLocks noGrp="1"/>
          </p:cNvSpPr>
          <p:nvPr>
            <p:ph type="title"/>
          </p:nvPr>
        </p:nvSpPr>
        <p:spPr>
          <a:xfrm>
            <a:off x="316548" y="71965"/>
            <a:ext cx="8596668" cy="1175191"/>
          </a:xfrm>
        </p:spPr>
        <p:txBody>
          <a:bodyPr/>
          <a:lstStyle/>
          <a:p>
            <a:pPr marL="571500" indent="-571500">
              <a:buFont typeface="Wingdings" panose="05000000000000000000" pitchFamily="2" charset="2"/>
              <a:buChar char="Ø"/>
            </a:pPr>
            <a:r>
              <a:rPr lang="en-IN"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Medicine &amp; Uses</a:t>
            </a:r>
            <a:endPar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296" y="1247156"/>
            <a:ext cx="2589436" cy="2076561"/>
          </a:xfrm>
        </p:spPr>
      </p:pic>
      <p:sp>
        <p:nvSpPr>
          <p:cNvPr id="3" name="TextBox 2">
            <a:extLst>
              <a:ext uri="{FF2B5EF4-FFF2-40B4-BE49-F238E27FC236}">
                <a16:creationId xmlns:a16="http://schemas.microsoft.com/office/drawing/2014/main" id="{0832F897-B99A-AA47-AD3F-C3087B63764D}"/>
              </a:ext>
            </a:extLst>
          </p:cNvPr>
          <p:cNvSpPr txBox="1"/>
          <p:nvPr/>
        </p:nvSpPr>
        <p:spPr>
          <a:xfrm>
            <a:off x="0" y="3058119"/>
            <a:ext cx="4632006" cy="923330"/>
          </a:xfrm>
          <a:prstGeom prst="rect">
            <a:avLst/>
          </a:prstGeom>
          <a:noFill/>
        </p:spPr>
        <p:txBody>
          <a:bodyPr wrap="square" rtlCol="0">
            <a:spAutoFit/>
          </a:bodyPr>
          <a:lstStyle/>
          <a:p>
            <a:pPr marL="285750" indent="-285750" algn="l">
              <a:buFont typeface="Arial" panose="020B0604020202020204" pitchFamily="34" charset="0"/>
              <a:buChar char="•"/>
            </a:pPr>
            <a:r>
              <a:rPr lang="en-IN" dirty="0" err="1"/>
              <a:t>Melformin</a:t>
            </a:r>
            <a:r>
              <a:rPr lang="en-IN" dirty="0"/>
              <a:t> Hydrochloride  [ Controlling high blood Sugar &amp; Helps Prevent Kidney Damage ]</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5234" y="374369"/>
            <a:ext cx="3117271" cy="3117271"/>
          </a:xfrm>
          <a:prstGeom prst="rect">
            <a:avLst/>
          </a:prstGeom>
        </p:spPr>
      </p:pic>
      <p:sp>
        <p:nvSpPr>
          <p:cNvPr id="5" name="TextBox 4">
            <a:extLst>
              <a:ext uri="{FF2B5EF4-FFF2-40B4-BE49-F238E27FC236}">
                <a16:creationId xmlns:a16="http://schemas.microsoft.com/office/drawing/2014/main" id="{ACEE8FA6-3894-AB43-8FFC-7C2F81E3DB2E}"/>
              </a:ext>
            </a:extLst>
          </p:cNvPr>
          <p:cNvSpPr txBox="1"/>
          <p:nvPr/>
        </p:nvSpPr>
        <p:spPr>
          <a:xfrm>
            <a:off x="5646027" y="2984604"/>
            <a:ext cx="5392786" cy="646331"/>
          </a:xfrm>
          <a:prstGeom prst="rect">
            <a:avLst/>
          </a:prstGeom>
          <a:noFill/>
        </p:spPr>
        <p:txBody>
          <a:bodyPr wrap="square" rtlCol="0">
            <a:spAutoFit/>
          </a:bodyPr>
          <a:lstStyle/>
          <a:p>
            <a:pPr marL="285750" indent="-285750" algn="l">
              <a:buFont typeface="Arial" panose="020B0604020202020204" pitchFamily="34" charset="0"/>
              <a:buChar char="•"/>
            </a:pPr>
            <a:r>
              <a:rPr lang="en-IN"/>
              <a:t>Ketoconazole Cream [Foot, Jock itch, Ringworm, and Certain kinds of Dandruff]</a:t>
            </a:r>
            <a:endParaRPr lang="en-US"/>
          </a:p>
        </p:txBody>
      </p:sp>
      <p:pic>
        <p:nvPicPr>
          <p:cNvPr id="6" name="Picture 7">
            <a:extLst>
              <a:ext uri="{FF2B5EF4-FFF2-40B4-BE49-F238E27FC236}">
                <a16:creationId xmlns:a16="http://schemas.microsoft.com/office/drawing/2014/main" id="{059E2AC8-F150-0145-9D26-D04EB7C69F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42452" y="3947490"/>
            <a:ext cx="2996846" cy="1796934"/>
          </a:xfrm>
          <a:prstGeom prst="rect">
            <a:avLst/>
          </a:prstGeom>
        </p:spPr>
      </p:pic>
      <p:sp>
        <p:nvSpPr>
          <p:cNvPr id="8" name="TextBox 7">
            <a:extLst>
              <a:ext uri="{FF2B5EF4-FFF2-40B4-BE49-F238E27FC236}">
                <a16:creationId xmlns:a16="http://schemas.microsoft.com/office/drawing/2014/main" id="{61AAFA38-B4F3-5B4E-9E2F-C2869A1B96C5}"/>
              </a:ext>
            </a:extLst>
          </p:cNvPr>
          <p:cNvSpPr txBox="1"/>
          <p:nvPr/>
        </p:nvSpPr>
        <p:spPr>
          <a:xfrm>
            <a:off x="3842452" y="5837300"/>
            <a:ext cx="5070764" cy="646331"/>
          </a:xfrm>
          <a:prstGeom prst="rect">
            <a:avLst/>
          </a:prstGeom>
          <a:noFill/>
        </p:spPr>
        <p:txBody>
          <a:bodyPr wrap="square" rtlCol="0">
            <a:spAutoFit/>
          </a:bodyPr>
          <a:lstStyle/>
          <a:p>
            <a:pPr marL="285750" indent="-285750" algn="thaiDist">
              <a:buFont typeface="Arial" panose="020B0604020202020204" pitchFamily="34" charset="0"/>
              <a:buChar char="•"/>
            </a:pPr>
            <a:r>
              <a:rPr lang="en-IN"/>
              <a:t>Nimesulide Tablet [ pain relief and for the prevention of fever]</a:t>
            </a:r>
            <a:endParaRPr lang="en-US"/>
          </a:p>
        </p:txBody>
      </p:sp>
    </p:spTree>
    <p:extLst>
      <p:ext uri="{BB962C8B-B14F-4D97-AF65-F5344CB8AC3E}">
        <p14:creationId xmlns:p14="http://schemas.microsoft.com/office/powerpoint/2010/main" val="1244152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6426755F-B763-4746-A3A9-D66E08110C8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2071" y="711863"/>
            <a:ext cx="3183153" cy="2283164"/>
          </a:xfrm>
        </p:spPr>
      </p:pic>
      <p:sp>
        <p:nvSpPr>
          <p:cNvPr id="5" name="TextBox 4">
            <a:extLst>
              <a:ext uri="{FF2B5EF4-FFF2-40B4-BE49-F238E27FC236}">
                <a16:creationId xmlns:a16="http://schemas.microsoft.com/office/drawing/2014/main" id="{908CF4B2-8582-9840-80E2-FD99D739B612}"/>
              </a:ext>
            </a:extLst>
          </p:cNvPr>
          <p:cNvSpPr txBox="1"/>
          <p:nvPr/>
        </p:nvSpPr>
        <p:spPr>
          <a:xfrm>
            <a:off x="345431" y="2953027"/>
            <a:ext cx="3291982" cy="646331"/>
          </a:xfrm>
          <a:prstGeom prst="rect">
            <a:avLst/>
          </a:prstGeom>
          <a:noFill/>
        </p:spPr>
        <p:txBody>
          <a:bodyPr wrap="square" rtlCol="0">
            <a:spAutoFit/>
          </a:bodyPr>
          <a:lstStyle/>
          <a:p>
            <a:pPr marL="285750" indent="-285750" algn="just">
              <a:buFont typeface="Arial" panose="020B0604020202020204" pitchFamily="34" charset="0"/>
              <a:buChar char="•"/>
            </a:pPr>
            <a:r>
              <a:rPr lang="en-IN"/>
              <a:t>Tolnaftate Cream [ Treat skin infections ]</a:t>
            </a:r>
            <a:endParaRPr lang="en-US"/>
          </a:p>
        </p:txBody>
      </p:sp>
      <p:pic>
        <p:nvPicPr>
          <p:cNvPr id="7" name="Picture 7">
            <a:extLst>
              <a:ext uri="{FF2B5EF4-FFF2-40B4-BE49-F238E27FC236}">
                <a16:creationId xmlns:a16="http://schemas.microsoft.com/office/drawing/2014/main" id="{3412F896-E2D0-ED4C-BA78-57532AD8D0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878" y="593445"/>
            <a:ext cx="2520000" cy="2520000"/>
          </a:xfrm>
          <a:prstGeom prst="rect">
            <a:avLst/>
          </a:prstGeom>
        </p:spPr>
      </p:pic>
      <p:sp>
        <p:nvSpPr>
          <p:cNvPr id="2" name="TextBox 1">
            <a:extLst>
              <a:ext uri="{FF2B5EF4-FFF2-40B4-BE49-F238E27FC236}">
                <a16:creationId xmlns:a16="http://schemas.microsoft.com/office/drawing/2014/main" id="{F905240A-0A87-EF4A-8E20-433D406B5909}"/>
              </a:ext>
            </a:extLst>
          </p:cNvPr>
          <p:cNvSpPr txBox="1"/>
          <p:nvPr/>
        </p:nvSpPr>
        <p:spPr>
          <a:xfrm>
            <a:off x="6660878" y="2826752"/>
            <a:ext cx="4398412" cy="923330"/>
          </a:xfrm>
          <a:prstGeom prst="rect">
            <a:avLst/>
          </a:prstGeom>
          <a:noFill/>
        </p:spPr>
        <p:txBody>
          <a:bodyPr wrap="square" rtlCol="0">
            <a:spAutoFit/>
          </a:bodyPr>
          <a:lstStyle/>
          <a:p>
            <a:pPr marL="285750" indent="-285750" algn="l">
              <a:buFont typeface="Arial" panose="020B0604020202020204" pitchFamily="34" charset="0"/>
              <a:buChar char="•"/>
            </a:pPr>
            <a:r>
              <a:rPr lang="en-IN"/>
              <a:t>Disclofenac Sodium [ Relieve pain, reduce swelling and ease inflammation]</a:t>
            </a:r>
            <a:endParaRPr lang="en-US"/>
          </a:p>
        </p:txBody>
      </p:sp>
      <p:pic>
        <p:nvPicPr>
          <p:cNvPr id="3" name="Picture 5">
            <a:extLst>
              <a:ext uri="{FF2B5EF4-FFF2-40B4-BE49-F238E27FC236}">
                <a16:creationId xmlns:a16="http://schemas.microsoft.com/office/drawing/2014/main" id="{600108DC-7FC6-AB4C-AF93-0474D614A4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5224" y="3869818"/>
            <a:ext cx="2855086" cy="1953153"/>
          </a:xfrm>
          <a:prstGeom prst="rect">
            <a:avLst/>
          </a:prstGeom>
        </p:spPr>
      </p:pic>
      <p:sp>
        <p:nvSpPr>
          <p:cNvPr id="6" name="TextBox 5">
            <a:extLst>
              <a:ext uri="{FF2B5EF4-FFF2-40B4-BE49-F238E27FC236}">
                <a16:creationId xmlns:a16="http://schemas.microsoft.com/office/drawing/2014/main" id="{4FCABC4C-E1D7-794F-9DE6-4414E1ED2860}"/>
              </a:ext>
            </a:extLst>
          </p:cNvPr>
          <p:cNvSpPr txBox="1"/>
          <p:nvPr/>
        </p:nvSpPr>
        <p:spPr>
          <a:xfrm>
            <a:off x="3119717" y="5822971"/>
            <a:ext cx="4936293" cy="923330"/>
          </a:xfrm>
          <a:prstGeom prst="rect">
            <a:avLst/>
          </a:prstGeom>
          <a:noFill/>
        </p:spPr>
        <p:txBody>
          <a:bodyPr wrap="square" rtlCol="0">
            <a:spAutoFit/>
          </a:bodyPr>
          <a:lstStyle/>
          <a:p>
            <a:pPr marL="285750" indent="-285750" algn="l">
              <a:buFont typeface="Arial" panose="020B0604020202020204" pitchFamily="34" charset="0"/>
              <a:buChar char="•"/>
            </a:pPr>
            <a:r>
              <a:rPr lang="en-IN"/>
              <a:t>Ciprofloxacin Hydrochloride [Treat  certain infections caused by bacteria such as pneumonia]</a:t>
            </a:r>
            <a:endParaRPr lang="en-US"/>
          </a:p>
        </p:txBody>
      </p:sp>
    </p:spTree>
    <p:extLst>
      <p:ext uri="{BB962C8B-B14F-4D97-AF65-F5344CB8AC3E}">
        <p14:creationId xmlns:p14="http://schemas.microsoft.com/office/powerpoint/2010/main" val="997462158"/>
      </p:ext>
    </p:extLst>
  </p:cSld>
  <p:clrMapOvr>
    <a:masterClrMapping/>
  </p:clrMapOvr>
</p:sld>
</file>

<file path=ppt/theme/theme1.xml><?xml version="1.0" encoding="utf-8"?>
<a:theme xmlns:a="http://schemas.openxmlformats.org/drawingml/2006/main" name="Face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524</TotalTime>
  <Words>494</Words>
  <Application>Microsoft Office PowerPoint</Application>
  <PresentationFormat>Widescreen</PresentationFormat>
  <Paragraphs>80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Facet</vt:lpstr>
      <vt:lpstr>Shree M &amp; N Virani Science College (Autonomous)  An affiliated to Saurashtra University Department of Industrial Chemistry</vt:lpstr>
      <vt:lpstr>Outline</vt:lpstr>
      <vt:lpstr>Introduction</vt:lpstr>
      <vt:lpstr>Board of Director</vt:lpstr>
      <vt:lpstr>Awards &amp; Accolades</vt:lpstr>
      <vt:lpstr>Location</vt:lpstr>
      <vt:lpstr>Timeline of Aarti drugs</vt:lpstr>
      <vt:lpstr>Medicine &amp; Uses</vt:lpstr>
      <vt:lpstr>PowerPoint Presentation</vt:lpstr>
      <vt:lpstr>Mission </vt:lpstr>
      <vt:lpstr>Vision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PAVAN</dc:creator>
  <cp:lastModifiedBy>PAVAN RABADIYA</cp:lastModifiedBy>
  <cp:revision>38</cp:revision>
  <dcterms:created xsi:type="dcterms:W3CDTF">2021-09-27T05:34:34Z</dcterms:created>
  <dcterms:modified xsi:type="dcterms:W3CDTF">2021-09-29T04:08:51Z</dcterms:modified>
</cp:coreProperties>
</file>