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6" r:id="rId4"/>
    <p:sldId id="267" r:id="rId5"/>
    <p:sldId id="257" r:id="rId6"/>
    <p:sldId id="258" r:id="rId7"/>
    <p:sldId id="268" r:id="rId8"/>
    <p:sldId id="259"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p:scale>
          <a:sx n="58" d="100"/>
          <a:sy n="58" d="100"/>
        </p:scale>
        <p:origin x="9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A5CDACC-E40F-478B-8BC3-8A0166482B89}" type="datetimeFigureOut">
              <a:rPr lang="en-IN" smtClean="0"/>
              <a:t>23-03-2022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132340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5CDACC-E40F-478B-8BC3-8A0166482B89}" type="datetimeFigureOut">
              <a:rPr lang="en-IN" smtClean="0"/>
              <a:t>23-03-2022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360012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5CDACC-E40F-478B-8BC3-8A0166482B89}" type="datetimeFigureOut">
              <a:rPr lang="en-IN" smtClean="0"/>
              <a:t>23-03-2022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168737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A5CDACC-E40F-478B-8BC3-8A0166482B89}" type="datetimeFigureOut">
              <a:rPr lang="en-IN" smtClean="0"/>
              <a:t>23-03-2022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17924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CDACC-E40F-478B-8BC3-8A0166482B89}" type="datetimeFigureOut">
              <a:rPr lang="en-IN" smtClean="0"/>
              <a:t>23-03-2022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164833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A5CDACC-E40F-478B-8BC3-8A0166482B89}" type="datetimeFigureOut">
              <a:rPr lang="en-IN" smtClean="0"/>
              <a:t>23-03-2022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210422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A5CDACC-E40F-478B-8BC3-8A0166482B89}" type="datetimeFigureOut">
              <a:rPr lang="en-IN" smtClean="0"/>
              <a:t>23-03-2022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92859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A5CDACC-E40F-478B-8BC3-8A0166482B89}" type="datetimeFigureOut">
              <a:rPr lang="en-IN" smtClean="0"/>
              <a:t>23-03-2022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161701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CDACC-E40F-478B-8BC3-8A0166482B89}" type="datetimeFigureOut">
              <a:rPr lang="en-IN" smtClean="0"/>
              <a:t>23-03-2022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112853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CDACC-E40F-478B-8BC3-8A0166482B89}" type="datetimeFigureOut">
              <a:rPr lang="en-IN" smtClean="0"/>
              <a:t>23-03-2022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67933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5CDACC-E40F-478B-8BC3-8A0166482B89}" type="datetimeFigureOut">
              <a:rPr lang="en-IN" smtClean="0"/>
              <a:t>23-03-2022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82000B-CE5D-4242-93F9-C642EF032E7E}" type="slidenum">
              <a:rPr lang="en-IN" smtClean="0"/>
              <a:t>‹#›</a:t>
            </a:fld>
            <a:endParaRPr lang="en-IN"/>
          </a:p>
        </p:txBody>
      </p:sp>
    </p:spTree>
    <p:extLst>
      <p:ext uri="{BB962C8B-B14F-4D97-AF65-F5344CB8AC3E}">
        <p14:creationId xmlns:p14="http://schemas.microsoft.com/office/powerpoint/2010/main" val="348117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CDACC-E40F-478B-8BC3-8A0166482B89}" type="datetimeFigureOut">
              <a:rPr lang="en-IN" smtClean="0"/>
              <a:t>23-03-2022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2000B-CE5D-4242-93F9-C642EF032E7E}" type="slidenum">
              <a:rPr lang="en-IN" smtClean="0"/>
              <a:t>‹#›</a:t>
            </a:fld>
            <a:endParaRPr lang="en-IN"/>
          </a:p>
        </p:txBody>
      </p:sp>
    </p:spTree>
    <p:extLst>
      <p:ext uri="{BB962C8B-B14F-4D97-AF65-F5344CB8AC3E}">
        <p14:creationId xmlns:p14="http://schemas.microsoft.com/office/powerpoint/2010/main" val="326922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webp"/></Relationships>
</file>

<file path=ppt/slides/_rels/slide12.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image" Target="../media/image12.webp"/><Relationship Id="rId1" Type="http://schemas.openxmlformats.org/officeDocument/2006/relationships/slideLayout" Target="../slideLayouts/slideLayout2.xml"/><Relationship Id="rId6" Type="http://schemas.openxmlformats.org/officeDocument/2006/relationships/image" Target="../media/image16.webp"/><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webp"/><Relationship Id="rId4" Type="http://schemas.openxmlformats.org/officeDocument/2006/relationships/image" Target="../media/image19.webp"/></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998" y="365125"/>
            <a:ext cx="9353320" cy="1325563"/>
          </a:xfrm>
        </p:spPr>
        <p:txBody>
          <a:bodyPr>
            <a:normAutofit fontScale="90000"/>
          </a:bodyPr>
          <a:lstStyle/>
          <a:p>
            <a:pPr algn="ctr"/>
            <a:r>
              <a:rPr lang="en-US" sz="3600" dirty="0" smtClean="0"/>
              <a:t>Shree M &amp; N Virani Science College(Autonomous)</a:t>
            </a:r>
            <a:br>
              <a:rPr lang="en-US" sz="3600" dirty="0" smtClean="0"/>
            </a:br>
            <a:r>
              <a:rPr lang="en-US" sz="3600" dirty="0" smtClean="0"/>
              <a:t>an affiliated to </a:t>
            </a:r>
            <a:r>
              <a:rPr lang="en-US" sz="3600" dirty="0" err="1" smtClean="0"/>
              <a:t>saurashtra</a:t>
            </a:r>
            <a:r>
              <a:rPr lang="en-US" sz="3600" dirty="0" smtClean="0"/>
              <a:t> university</a:t>
            </a:r>
            <a:br>
              <a:rPr lang="en-US" sz="3600" dirty="0" smtClean="0"/>
            </a:br>
            <a:r>
              <a:rPr lang="en-US" sz="3600" dirty="0" smtClean="0"/>
              <a:t>Department of Industrial Chemistry</a:t>
            </a:r>
            <a:endParaRPr lang="en-IN" sz="3600" dirty="0"/>
          </a:p>
        </p:txBody>
      </p:sp>
      <p:sp>
        <p:nvSpPr>
          <p:cNvPr id="4" name="Title 1"/>
          <p:cNvSpPr txBox="1">
            <a:spLocks/>
          </p:cNvSpPr>
          <p:nvPr/>
        </p:nvSpPr>
        <p:spPr>
          <a:xfrm>
            <a:off x="1176969" y="250056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ITPR/Seminar Presentation</a:t>
            </a:r>
          </a:p>
          <a:p>
            <a:pPr algn="ctr"/>
            <a:r>
              <a:rPr lang="en-US" sz="3600" dirty="0" smtClean="0"/>
              <a:t>PATANJALI AYURVED </a:t>
            </a:r>
            <a:endParaRPr lang="en-IN" sz="3600" dirty="0"/>
          </a:p>
        </p:txBody>
      </p:sp>
      <p:sp>
        <p:nvSpPr>
          <p:cNvPr id="5" name="Title 1"/>
          <p:cNvSpPr txBox="1">
            <a:spLocks/>
          </p:cNvSpPr>
          <p:nvPr/>
        </p:nvSpPr>
        <p:spPr>
          <a:xfrm>
            <a:off x="4924540" y="4636001"/>
            <a:ext cx="6424670" cy="159954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smtClean="0"/>
              <a:t>Prepared by:</a:t>
            </a:r>
          </a:p>
          <a:p>
            <a:pPr algn="r"/>
            <a:r>
              <a:rPr lang="en-US" sz="3600" dirty="0" smtClean="0"/>
              <a:t>Name: </a:t>
            </a:r>
            <a:r>
              <a:rPr lang="en-US" sz="3600" dirty="0" err="1" smtClean="0"/>
              <a:t>Tilala</a:t>
            </a:r>
            <a:r>
              <a:rPr lang="en-US" sz="3600" dirty="0" smtClean="0"/>
              <a:t> </a:t>
            </a:r>
            <a:r>
              <a:rPr lang="en-US" sz="3600" dirty="0" err="1" smtClean="0"/>
              <a:t>Ronak</a:t>
            </a:r>
            <a:r>
              <a:rPr lang="en-US" sz="3600" dirty="0" smtClean="0"/>
              <a:t> M.</a:t>
            </a:r>
          </a:p>
          <a:p>
            <a:pPr algn="r"/>
            <a:r>
              <a:rPr lang="en-US" sz="3600" dirty="0" smtClean="0"/>
              <a:t>Enrollment No.: 19BIC045</a:t>
            </a:r>
          </a:p>
          <a:p>
            <a:pPr algn="r"/>
            <a:r>
              <a:rPr lang="en-US" sz="3600" dirty="0" smtClean="0"/>
              <a:t>Semester – 5</a:t>
            </a: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53938" cy="2353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86168"/>
            <a:ext cx="4748270" cy="2671832"/>
          </a:xfrm>
          <a:prstGeom prst="rect">
            <a:avLst/>
          </a:prstGeom>
        </p:spPr>
      </p:pic>
    </p:spTree>
    <p:extLst>
      <p:ext uri="{BB962C8B-B14F-4D97-AF65-F5344CB8AC3E}">
        <p14:creationId xmlns:p14="http://schemas.microsoft.com/office/powerpoint/2010/main" val="197981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solidFill>
                  <a:schemeClr val="accent1">
                    <a:lumMod val="50000"/>
                  </a:schemeClr>
                </a:solidFill>
                <a:latin typeface="+mn-lt"/>
              </a:rPr>
              <a:t>PRODUCTS</a:t>
            </a:r>
            <a:endParaRPr lang="en-IN" b="1" dirty="0">
              <a:solidFill>
                <a:schemeClr val="accent1">
                  <a:lumMod val="50000"/>
                </a:schemeClr>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26" y="2180727"/>
            <a:ext cx="11569548" cy="3856516"/>
          </a:xfrm>
          <a:prstGeom prst="rect">
            <a:avLst/>
          </a:prstGeom>
        </p:spPr>
      </p:pic>
    </p:spTree>
    <p:extLst>
      <p:ext uri="{BB962C8B-B14F-4D97-AF65-F5344CB8AC3E}">
        <p14:creationId xmlns:p14="http://schemas.microsoft.com/office/powerpoint/2010/main" val="206876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50000"/>
                  </a:schemeClr>
                </a:solidFill>
                <a:latin typeface="+mn-lt"/>
              </a:rPr>
              <a:t>FOOD PRODUCTS</a:t>
            </a:r>
            <a:endParaRPr lang="en-IN" b="1" dirty="0">
              <a:solidFill>
                <a:schemeClr val="accent1">
                  <a:lumMod val="50000"/>
                </a:schemeClr>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07187"/>
            <a:ext cx="2902944" cy="29029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644" y="2185128"/>
            <a:ext cx="3347062" cy="33470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332" y="1931166"/>
            <a:ext cx="4055622" cy="40556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1832014"/>
            <a:ext cx="3860264" cy="3860264"/>
          </a:xfrm>
          <a:prstGeom prst="rect">
            <a:avLst/>
          </a:prstGeom>
        </p:spPr>
      </p:pic>
    </p:spTree>
    <p:extLst>
      <p:ext uri="{BB962C8B-B14F-4D97-AF65-F5344CB8AC3E}">
        <p14:creationId xmlns:p14="http://schemas.microsoft.com/office/powerpoint/2010/main" val="36454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668" y="468915"/>
            <a:ext cx="2454763" cy="24547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633" y="160888"/>
            <a:ext cx="3034535" cy="30345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106" y="197171"/>
            <a:ext cx="2998252" cy="2998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649" y="3569465"/>
            <a:ext cx="2951602" cy="295160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1742" y="3569465"/>
            <a:ext cx="3012502" cy="3012502"/>
          </a:xfrm>
          <a:prstGeom prst="rect">
            <a:avLst/>
          </a:prstGeom>
        </p:spPr>
      </p:pic>
    </p:spTree>
    <p:extLst>
      <p:ext uri="{BB962C8B-B14F-4D97-AF65-F5344CB8AC3E}">
        <p14:creationId xmlns:p14="http://schemas.microsoft.com/office/powerpoint/2010/main" val="110507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50000"/>
                  </a:schemeClr>
                </a:solidFill>
                <a:latin typeface="+mn-lt"/>
              </a:rPr>
              <a:t>NON FOOD PRODUCTS</a:t>
            </a:r>
            <a:endParaRPr lang="en-IN" b="1" dirty="0">
              <a:solidFill>
                <a:schemeClr val="accent1">
                  <a:lumMod val="50000"/>
                </a:schemeClr>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38" y="1690688"/>
            <a:ext cx="2168256" cy="216825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1016" b="28546"/>
          <a:stretch/>
        </p:blipFill>
        <p:spPr>
          <a:xfrm>
            <a:off x="5227694" y="1731416"/>
            <a:ext cx="4230199" cy="213854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4588" r="21282"/>
          <a:stretch/>
        </p:blipFill>
        <p:spPr>
          <a:xfrm>
            <a:off x="2555913" y="2661086"/>
            <a:ext cx="2271795" cy="419691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4785" r="23167"/>
          <a:stretch/>
        </p:blipFill>
        <p:spPr>
          <a:xfrm>
            <a:off x="9353321" y="2607610"/>
            <a:ext cx="2657428" cy="4250389"/>
          </a:xfrm>
          <a:prstGeom prst="rect">
            <a:avLst/>
          </a:prstGeom>
        </p:spPr>
      </p:pic>
    </p:spTree>
    <p:extLst>
      <p:ext uri="{BB962C8B-B14F-4D97-AF65-F5344CB8AC3E}">
        <p14:creationId xmlns:p14="http://schemas.microsoft.com/office/powerpoint/2010/main" val="122780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708" y="1105034"/>
            <a:ext cx="6465562" cy="429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4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83" y="2729948"/>
            <a:ext cx="11145077" cy="1616765"/>
          </a:xfrm>
        </p:spPr>
        <p:txBody>
          <a:bodyPr>
            <a:normAutofit/>
          </a:bodyPr>
          <a:lstStyle/>
          <a:p>
            <a:r>
              <a:rPr lang="en-US" sz="8800" dirty="0" smtClean="0"/>
              <a:t>PATANJALI AYURVED</a:t>
            </a:r>
            <a:endParaRPr lang="en-IN" sz="8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930" y="0"/>
            <a:ext cx="3465443" cy="2745758"/>
          </a:xfrm>
          <a:prstGeom prst="rect">
            <a:avLst/>
          </a:prstGeom>
        </p:spPr>
      </p:pic>
    </p:spTree>
    <p:extLst>
      <p:ext uri="{BB962C8B-B14F-4D97-AF65-F5344CB8AC3E}">
        <p14:creationId xmlns:p14="http://schemas.microsoft.com/office/powerpoint/2010/main" val="2026433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50000"/>
                  </a:schemeClr>
                </a:solidFill>
                <a:latin typeface="+mn-lt"/>
              </a:rPr>
              <a:t>HISTORY</a:t>
            </a:r>
            <a:endParaRPr lang="en-IN" b="1" dirty="0">
              <a:solidFill>
                <a:schemeClr val="accent1">
                  <a:lumMod val="50000"/>
                </a:schemeClr>
              </a:solidFill>
              <a:latin typeface="+mn-lt"/>
            </a:endParaRPr>
          </a:p>
        </p:txBody>
      </p:sp>
      <p:sp>
        <p:nvSpPr>
          <p:cNvPr id="3" name="Content Placeholder 2"/>
          <p:cNvSpPr>
            <a:spLocks noGrp="1"/>
          </p:cNvSpPr>
          <p:nvPr>
            <p:ph idx="1"/>
          </p:nvPr>
        </p:nvSpPr>
        <p:spPr/>
        <p:txBody>
          <a:bodyPr>
            <a:normAutofit/>
          </a:bodyPr>
          <a:lstStyle/>
          <a:p>
            <a:pPr algn="just"/>
            <a:r>
              <a:rPr lang="en-US" sz="3600" dirty="0" err="1" smtClean="0">
                <a:latin typeface="+mj-lt"/>
              </a:rPr>
              <a:t>Patanjali</a:t>
            </a:r>
            <a:r>
              <a:rPr lang="en-US" sz="3600" dirty="0" smtClean="0">
                <a:latin typeface="+mj-lt"/>
              </a:rPr>
              <a:t> </a:t>
            </a:r>
            <a:r>
              <a:rPr lang="en-US" sz="3600" dirty="0" err="1" smtClean="0">
                <a:latin typeface="+mj-lt"/>
              </a:rPr>
              <a:t>Ayurved</a:t>
            </a:r>
            <a:r>
              <a:rPr lang="en-US" sz="3600" dirty="0" smtClean="0">
                <a:latin typeface="+mj-lt"/>
              </a:rPr>
              <a:t> (commonly known as </a:t>
            </a:r>
            <a:r>
              <a:rPr lang="en-US" sz="3600" dirty="0" err="1" smtClean="0">
                <a:latin typeface="+mj-lt"/>
              </a:rPr>
              <a:t>Patanjali</a:t>
            </a:r>
            <a:r>
              <a:rPr lang="en-US" sz="3600" dirty="0" smtClean="0">
                <a:latin typeface="+mj-lt"/>
              </a:rPr>
              <a:t>) is an Indian multinational consumer packaged goods company based in </a:t>
            </a:r>
            <a:r>
              <a:rPr lang="en-US" sz="3600" dirty="0" err="1" smtClean="0">
                <a:latin typeface="+mj-lt"/>
              </a:rPr>
              <a:t>Haridwar</a:t>
            </a:r>
            <a:r>
              <a:rPr lang="en-US" sz="3600" dirty="0" smtClean="0">
                <a:latin typeface="+mj-lt"/>
              </a:rPr>
              <a:t>, India. It was founded by </a:t>
            </a:r>
            <a:r>
              <a:rPr lang="en-US" sz="3600" dirty="0" err="1" smtClean="0">
                <a:latin typeface="+mj-lt"/>
              </a:rPr>
              <a:t>Ramdev</a:t>
            </a:r>
            <a:r>
              <a:rPr lang="en-US" sz="3600" dirty="0" smtClean="0">
                <a:latin typeface="+mj-lt"/>
              </a:rPr>
              <a:t> and </a:t>
            </a:r>
            <a:r>
              <a:rPr lang="en-US" sz="3600" dirty="0" err="1" smtClean="0">
                <a:latin typeface="+mj-lt"/>
              </a:rPr>
              <a:t>Balkrishna</a:t>
            </a:r>
            <a:r>
              <a:rPr lang="en-US" sz="3600" dirty="0" smtClean="0">
                <a:latin typeface="+mj-lt"/>
              </a:rPr>
              <a:t> in 2006. Its office is in Delhi, with manufacturing units and headquarters in the industrial area of </a:t>
            </a:r>
            <a:r>
              <a:rPr lang="en-US" sz="3600" dirty="0" err="1" smtClean="0">
                <a:latin typeface="+mj-lt"/>
              </a:rPr>
              <a:t>Haridwar</a:t>
            </a:r>
            <a:r>
              <a:rPr lang="en-US" sz="3600" dirty="0" smtClean="0">
                <a:latin typeface="+mj-lt"/>
              </a:rPr>
              <a:t>.</a:t>
            </a:r>
            <a:endParaRPr lang="en-IN" sz="3600" dirty="0">
              <a:latin typeface="+mj-lt"/>
            </a:endParaRPr>
          </a:p>
        </p:txBody>
      </p:sp>
    </p:spTree>
    <p:extLst>
      <p:ext uri="{BB962C8B-B14F-4D97-AF65-F5344CB8AC3E}">
        <p14:creationId xmlns:p14="http://schemas.microsoft.com/office/powerpoint/2010/main" val="291728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89" y="302058"/>
            <a:ext cx="5434668" cy="36106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841" y="2710361"/>
            <a:ext cx="5545156" cy="3838954"/>
          </a:xfrm>
          <a:prstGeom prst="rect">
            <a:avLst/>
          </a:prstGeom>
        </p:spPr>
      </p:pic>
    </p:spTree>
    <p:extLst>
      <p:ext uri="{BB962C8B-B14F-4D97-AF65-F5344CB8AC3E}">
        <p14:creationId xmlns:p14="http://schemas.microsoft.com/office/powerpoint/2010/main" val="419853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50000"/>
                  </a:schemeClr>
                </a:solidFill>
                <a:latin typeface="+mn-lt"/>
              </a:rPr>
              <a:t>VISION </a:t>
            </a:r>
            <a:endParaRPr lang="en-IN" b="1" dirty="0">
              <a:solidFill>
                <a:schemeClr val="accent1">
                  <a:lumMod val="50000"/>
                </a:schemeClr>
              </a:solidFill>
              <a:latin typeface="+mn-lt"/>
            </a:endParaRPr>
          </a:p>
        </p:txBody>
      </p:sp>
      <p:sp>
        <p:nvSpPr>
          <p:cNvPr id="3" name="Content Placeholder 2"/>
          <p:cNvSpPr>
            <a:spLocks noGrp="1"/>
          </p:cNvSpPr>
          <p:nvPr>
            <p:ph idx="1"/>
          </p:nvPr>
        </p:nvSpPr>
        <p:spPr/>
        <p:txBody>
          <a:bodyPr>
            <a:normAutofit/>
          </a:bodyPr>
          <a:lstStyle/>
          <a:p>
            <a:pPr algn="just"/>
            <a:r>
              <a:rPr lang="en-US" sz="3600" dirty="0">
                <a:latin typeface="+mj-lt"/>
              </a:rPr>
              <a:t>Keeping Nationalism, </a:t>
            </a:r>
            <a:r>
              <a:rPr lang="en-US" sz="3600" dirty="0" err="1">
                <a:latin typeface="+mj-lt"/>
              </a:rPr>
              <a:t>Ayurved</a:t>
            </a:r>
            <a:r>
              <a:rPr lang="en-US" sz="3600" dirty="0">
                <a:latin typeface="+mj-lt"/>
              </a:rPr>
              <a:t> and </a:t>
            </a:r>
            <a:r>
              <a:rPr lang="en-US" sz="3600" dirty="0" err="1">
                <a:latin typeface="+mj-lt"/>
              </a:rPr>
              <a:t>Yog</a:t>
            </a:r>
            <a:r>
              <a:rPr lang="en-US" sz="3600" dirty="0">
                <a:latin typeface="+mj-lt"/>
              </a:rPr>
              <a:t> as our pillars, we are committed to create a healthier society and country. To raise the pride and glory of the world, we are geared up to serve people by bringing the blessings of nature into their lives. With sheer dedication, scientific approach, astute planning and realism, we are poised to write a new success story for the </a:t>
            </a:r>
            <a:r>
              <a:rPr lang="en-US" sz="3600" dirty="0" smtClean="0">
                <a:latin typeface="+mj-lt"/>
              </a:rPr>
              <a:t>world.</a:t>
            </a:r>
            <a:endParaRPr lang="en-IN" sz="3600" dirty="0">
              <a:latin typeface="+mj-lt"/>
            </a:endParaRPr>
          </a:p>
        </p:txBody>
      </p:sp>
    </p:spTree>
    <p:extLst>
      <p:ext uri="{BB962C8B-B14F-4D97-AF65-F5344CB8AC3E}">
        <p14:creationId xmlns:p14="http://schemas.microsoft.com/office/powerpoint/2010/main" val="355773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159"/>
            <a:ext cx="10515600" cy="1325563"/>
          </a:xfrm>
        </p:spPr>
        <p:txBody>
          <a:bodyPr/>
          <a:lstStyle/>
          <a:p>
            <a:pPr algn="ctr"/>
            <a:r>
              <a:rPr lang="en-US" b="1" dirty="0" smtClean="0">
                <a:solidFill>
                  <a:schemeClr val="accent1">
                    <a:lumMod val="50000"/>
                  </a:schemeClr>
                </a:solidFill>
                <a:latin typeface="+mn-lt"/>
              </a:rPr>
              <a:t>MISSION</a:t>
            </a:r>
            <a:endParaRPr lang="en-IN" b="1" dirty="0">
              <a:solidFill>
                <a:schemeClr val="accent1">
                  <a:lumMod val="50000"/>
                </a:schemeClr>
              </a:solidFill>
              <a:latin typeface="+mn-lt"/>
            </a:endParaRPr>
          </a:p>
        </p:txBody>
      </p:sp>
      <p:sp>
        <p:nvSpPr>
          <p:cNvPr id="3" name="Content Placeholder 2"/>
          <p:cNvSpPr>
            <a:spLocks noGrp="1"/>
          </p:cNvSpPr>
          <p:nvPr>
            <p:ph idx="1"/>
          </p:nvPr>
        </p:nvSpPr>
        <p:spPr/>
        <p:txBody>
          <a:bodyPr>
            <a:normAutofit/>
          </a:bodyPr>
          <a:lstStyle/>
          <a:p>
            <a:pPr algn="just"/>
            <a:r>
              <a:rPr lang="en-US" sz="4800" dirty="0" smtClean="0">
                <a:latin typeface="+mj-lt"/>
              </a:rPr>
              <a:t>Making India an ideal place for the growth and development of Ayurveda and a prototype for the rest of the world.</a:t>
            </a:r>
            <a:endParaRPr lang="en-IN" sz="4800" dirty="0">
              <a:latin typeface="+mj-lt"/>
            </a:endParaRPr>
          </a:p>
        </p:txBody>
      </p:sp>
    </p:spTree>
    <p:extLst>
      <p:ext uri="{BB962C8B-B14F-4D97-AF65-F5344CB8AC3E}">
        <p14:creationId xmlns:p14="http://schemas.microsoft.com/office/powerpoint/2010/main" val="413752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87" y="418642"/>
            <a:ext cx="10909923" cy="5929696"/>
          </a:xfrm>
          <a:prstGeom prst="rect">
            <a:avLst/>
          </a:prstGeom>
        </p:spPr>
      </p:pic>
    </p:spTree>
    <p:extLst>
      <p:ext uri="{BB962C8B-B14F-4D97-AF65-F5344CB8AC3E}">
        <p14:creationId xmlns:p14="http://schemas.microsoft.com/office/powerpoint/2010/main" val="3835940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chemeClr val="accent1">
                    <a:lumMod val="50000"/>
                  </a:schemeClr>
                </a:solidFill>
                <a:latin typeface="+mn-lt"/>
              </a:rPr>
              <a:t>QUALITY OF PRODUCT</a:t>
            </a:r>
            <a:endParaRPr lang="en-IN" b="1" dirty="0">
              <a:solidFill>
                <a:schemeClr val="accent1">
                  <a:lumMod val="50000"/>
                </a:schemeClr>
              </a:solidFill>
              <a:latin typeface="+mn-lt"/>
            </a:endParaRPr>
          </a:p>
        </p:txBody>
      </p:sp>
      <p:sp>
        <p:nvSpPr>
          <p:cNvPr id="5" name="Content Placeholder 4"/>
          <p:cNvSpPr>
            <a:spLocks noGrp="1"/>
          </p:cNvSpPr>
          <p:nvPr>
            <p:ph idx="1"/>
          </p:nvPr>
        </p:nvSpPr>
        <p:spPr/>
        <p:txBody>
          <a:bodyPr>
            <a:normAutofit/>
          </a:bodyPr>
          <a:lstStyle/>
          <a:p>
            <a:r>
              <a:rPr lang="en-US" sz="4000" dirty="0" smtClean="0">
                <a:latin typeface="+mj-lt"/>
              </a:rPr>
              <a:t>100% NATURAL</a:t>
            </a:r>
          </a:p>
          <a:p>
            <a:r>
              <a:rPr lang="en-US" sz="4000" dirty="0">
                <a:latin typeface="+mj-lt"/>
              </a:rPr>
              <a:t>A high stress on quality, several quality circles and special quality circles and special project teams working on Total Quality Management (TQM) projects make quality a way of life in </a:t>
            </a:r>
            <a:r>
              <a:rPr lang="en-US" sz="4000" dirty="0" err="1">
                <a:latin typeface="+mj-lt"/>
              </a:rPr>
              <a:t>Patanjali</a:t>
            </a:r>
            <a:r>
              <a:rPr lang="en-US" sz="4000" dirty="0">
                <a:latin typeface="+mj-lt"/>
              </a:rPr>
              <a:t> </a:t>
            </a:r>
            <a:r>
              <a:rPr lang="en-US" sz="4000" dirty="0" err="1">
                <a:latin typeface="+mj-lt"/>
              </a:rPr>
              <a:t>Ayurved</a:t>
            </a:r>
            <a:r>
              <a:rPr lang="en-US" sz="4000" dirty="0">
                <a:latin typeface="+mj-lt"/>
              </a:rPr>
              <a:t> </a:t>
            </a:r>
            <a:r>
              <a:rPr lang="en-US" sz="4000" dirty="0" smtClean="0">
                <a:latin typeface="+mj-lt"/>
              </a:rPr>
              <a:t>Nepal.</a:t>
            </a:r>
            <a:endParaRPr lang="en-IN" sz="4000" dirty="0">
              <a:latin typeface="+mj-lt"/>
            </a:endParaRPr>
          </a:p>
        </p:txBody>
      </p:sp>
    </p:spTree>
    <p:extLst>
      <p:ext uri="{BB962C8B-B14F-4D97-AF65-F5344CB8AC3E}">
        <p14:creationId xmlns:p14="http://schemas.microsoft.com/office/powerpoint/2010/main" val="8118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 t="-480" r="779" b="58809"/>
          <a:stretch/>
        </p:blipFill>
        <p:spPr>
          <a:xfrm>
            <a:off x="969484" y="2093206"/>
            <a:ext cx="10432974" cy="2544896"/>
          </a:xfrm>
        </p:spPr>
      </p:pic>
    </p:spTree>
    <p:extLst>
      <p:ext uri="{BB962C8B-B14F-4D97-AF65-F5344CB8AC3E}">
        <p14:creationId xmlns:p14="http://schemas.microsoft.com/office/powerpoint/2010/main" val="112473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202</Words>
  <Application>Microsoft Office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Shree M &amp; N Virani Science College(Autonomous) an affiliated to saurashtra university Department of Industrial Chemistry</vt:lpstr>
      <vt:lpstr>PATANJALI AYURVED</vt:lpstr>
      <vt:lpstr>HISTORY</vt:lpstr>
      <vt:lpstr>PowerPoint Presentation</vt:lpstr>
      <vt:lpstr>VISION </vt:lpstr>
      <vt:lpstr>MISSION</vt:lpstr>
      <vt:lpstr>PowerPoint Presentation</vt:lpstr>
      <vt:lpstr>QUALITY OF PRODUCT</vt:lpstr>
      <vt:lpstr>PowerPoint Presentation</vt:lpstr>
      <vt:lpstr> PRODUCTS</vt:lpstr>
      <vt:lpstr>FOOD PRODUCTS</vt:lpstr>
      <vt:lpstr>PowerPoint Presentation</vt:lpstr>
      <vt:lpstr>NON FOOD PRODUCTS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PATANJALI AYURVED</dc:title>
  <dc:creator>Lenovo T460</dc:creator>
  <cp:lastModifiedBy>Lenovo T460</cp:lastModifiedBy>
  <cp:revision>10</cp:revision>
  <dcterms:created xsi:type="dcterms:W3CDTF">2022-03-23T22:56:06Z</dcterms:created>
  <dcterms:modified xsi:type="dcterms:W3CDTF">2022-03-24T00:19:49Z</dcterms:modified>
</cp:coreProperties>
</file>