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sldIdLst>
    <p:sldId id="280" r:id="rId2"/>
    <p:sldId id="256" r:id="rId3"/>
    <p:sldId id="257" r:id="rId4"/>
    <p:sldId id="271" r:id="rId5"/>
    <p:sldId id="278" r:id="rId6"/>
    <p:sldId id="258" r:id="rId7"/>
    <p:sldId id="259" r:id="rId8"/>
    <p:sldId id="261" r:id="rId9"/>
    <p:sldId id="262" r:id="rId10"/>
    <p:sldId id="263" r:id="rId11"/>
    <p:sldId id="264" r:id="rId12"/>
    <p:sldId id="265" r:id="rId13"/>
    <p:sldId id="266" r:id="rId14"/>
    <p:sldId id="267" r:id="rId15"/>
    <p:sldId id="268" r:id="rId16"/>
    <p:sldId id="272" r:id="rId17"/>
    <p:sldId id="273" r:id="rId18"/>
    <p:sldId id="269" r:id="rId19"/>
    <p:sldId id="281" r:id="rId20"/>
    <p:sldId id="275" r:id="rId21"/>
    <p:sldId id="279" r:id="rId22"/>
    <p:sldId id="277" r:id="rId23"/>
    <p:sldId id="276" r:id="rId24"/>
    <p:sldId id="27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hray Theshiya" initials="AT" lastIdx="1" clrIdx="0">
    <p:extLst>
      <p:ext uri="{19B8F6BF-5375-455C-9EA6-DF929625EA0E}">
        <p15:presenceInfo xmlns:p15="http://schemas.microsoft.com/office/powerpoint/2012/main" userId="9a72484d87a202c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94625" autoAdjust="0"/>
  </p:normalViewPr>
  <p:slideViewPr>
    <p:cSldViewPr snapToGrid="0">
      <p:cViewPr varScale="1">
        <p:scale>
          <a:sx n="82" d="100"/>
          <a:sy n="82" d="100"/>
        </p:scale>
        <p:origin x="835" y="5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F25064-F7B8-452A-8E8B-7C2BE6AC6844}" type="doc">
      <dgm:prSet loTypeId="urn:microsoft.com/office/officeart/2005/8/layout/bList2" loCatId="list" qsTypeId="urn:microsoft.com/office/officeart/2005/8/quickstyle/simple1" qsCatId="simple" csTypeId="urn:microsoft.com/office/officeart/2005/8/colors/colorful1" csCatId="colorful" phldr="1"/>
      <dgm:spPr/>
      <dgm:t>
        <a:bodyPr/>
        <a:lstStyle/>
        <a:p>
          <a:endParaRPr lang="en-IN"/>
        </a:p>
      </dgm:t>
    </dgm:pt>
    <dgm:pt modelId="{A1BC5FE3-2811-4E8D-9EDF-08190BFAFF3F}">
      <dgm:prSet phldrT="[Text]" custT="1"/>
      <dgm:spPr/>
      <dgm:t>
        <a:bodyPr/>
        <a:lstStyle/>
        <a:p>
          <a:r>
            <a:rPr lang="en-US" sz="4000" dirty="0"/>
            <a:t>Corporate Office</a:t>
          </a:r>
          <a:endParaRPr lang="en-IN" sz="4000" dirty="0"/>
        </a:p>
      </dgm:t>
    </dgm:pt>
    <dgm:pt modelId="{4C6102F9-2D9D-48DD-944A-E36E274E3130}" type="parTrans" cxnId="{D9B8C2BC-CD29-4A4D-B111-BB14D98930EF}">
      <dgm:prSet/>
      <dgm:spPr/>
      <dgm:t>
        <a:bodyPr/>
        <a:lstStyle/>
        <a:p>
          <a:endParaRPr lang="en-IN"/>
        </a:p>
      </dgm:t>
    </dgm:pt>
    <dgm:pt modelId="{0507A571-74D2-41B9-ABCC-F155786A8A67}" type="sibTrans" cxnId="{D9B8C2BC-CD29-4A4D-B111-BB14D98930EF}">
      <dgm:prSet/>
      <dgm:spPr/>
      <dgm:t>
        <a:bodyPr/>
        <a:lstStyle/>
        <a:p>
          <a:endParaRPr lang="en-IN"/>
        </a:p>
      </dgm:t>
    </dgm:pt>
    <dgm:pt modelId="{0AEF88D6-F256-46B0-B35B-6149773F3766}">
      <dgm:prSet phldrT="[Text]" custT="1"/>
      <dgm:spPr/>
      <dgm:t>
        <a:bodyPr/>
        <a:lstStyle/>
        <a:p>
          <a:r>
            <a:rPr lang="en-US" sz="4000" dirty="0"/>
            <a:t>Manufacturing Unit</a:t>
          </a:r>
          <a:endParaRPr lang="en-IN" sz="4000" dirty="0"/>
        </a:p>
      </dgm:t>
    </dgm:pt>
    <dgm:pt modelId="{641C33C2-878D-4C17-9296-B9E5E1CEAF6C}" type="parTrans" cxnId="{5A3506E7-4D54-4E9A-9991-45AC0ACD5E08}">
      <dgm:prSet/>
      <dgm:spPr/>
      <dgm:t>
        <a:bodyPr/>
        <a:lstStyle/>
        <a:p>
          <a:endParaRPr lang="en-IN"/>
        </a:p>
      </dgm:t>
    </dgm:pt>
    <dgm:pt modelId="{C56058E7-4181-4AB1-8174-06B3F3F6287A}" type="sibTrans" cxnId="{5A3506E7-4D54-4E9A-9991-45AC0ACD5E08}">
      <dgm:prSet/>
      <dgm:spPr/>
      <dgm:t>
        <a:bodyPr/>
        <a:lstStyle/>
        <a:p>
          <a:endParaRPr lang="en-IN"/>
        </a:p>
      </dgm:t>
    </dgm:pt>
    <dgm:pt modelId="{3C5BEAFD-B3D2-4C13-8685-7B39B09139D8}">
      <dgm:prSet phldrT="[Text]"/>
      <dgm:spPr/>
      <dgm:t>
        <a:bodyPr/>
        <a:lstStyle/>
        <a:p>
          <a:r>
            <a:rPr lang="en-US" dirty="0"/>
            <a:t>Marketing Office</a:t>
          </a:r>
          <a:endParaRPr lang="en-IN" dirty="0"/>
        </a:p>
      </dgm:t>
    </dgm:pt>
    <dgm:pt modelId="{4AFE6C84-5533-473B-8215-F4181BA90996}" type="parTrans" cxnId="{85581EC6-3690-47A9-B5F9-24964EDDE447}">
      <dgm:prSet/>
      <dgm:spPr/>
      <dgm:t>
        <a:bodyPr/>
        <a:lstStyle/>
        <a:p>
          <a:endParaRPr lang="en-IN"/>
        </a:p>
      </dgm:t>
    </dgm:pt>
    <dgm:pt modelId="{D304007F-38C2-41EF-B0E7-DAB845275E1C}" type="sibTrans" cxnId="{85581EC6-3690-47A9-B5F9-24964EDDE447}">
      <dgm:prSet/>
      <dgm:spPr/>
      <dgm:t>
        <a:bodyPr/>
        <a:lstStyle/>
        <a:p>
          <a:endParaRPr lang="en-IN"/>
        </a:p>
      </dgm:t>
    </dgm:pt>
    <dgm:pt modelId="{BADFF42C-C53A-48AB-9671-2FA21C2D4378}" type="pres">
      <dgm:prSet presAssocID="{3BF25064-F7B8-452A-8E8B-7C2BE6AC6844}" presName="diagram" presStyleCnt="0">
        <dgm:presLayoutVars>
          <dgm:dir/>
          <dgm:animLvl val="lvl"/>
          <dgm:resizeHandles val="exact"/>
        </dgm:presLayoutVars>
      </dgm:prSet>
      <dgm:spPr/>
    </dgm:pt>
    <dgm:pt modelId="{58715BEF-A643-442A-A9C7-FFE091BBECBA}" type="pres">
      <dgm:prSet presAssocID="{A1BC5FE3-2811-4E8D-9EDF-08190BFAFF3F}" presName="compNode" presStyleCnt="0"/>
      <dgm:spPr/>
    </dgm:pt>
    <dgm:pt modelId="{A67848C9-AA18-49CF-9FD6-B25D79FB292B}" type="pres">
      <dgm:prSet presAssocID="{A1BC5FE3-2811-4E8D-9EDF-08190BFAFF3F}" presName="childRect" presStyleLbl="bgAcc1" presStyleIdx="0" presStyleCnt="3">
        <dgm:presLayoutVars>
          <dgm:bulletEnabled val="1"/>
        </dgm:presLayoutVars>
      </dgm:prSet>
      <dgm:spPr>
        <a:noFill/>
      </dgm:spPr>
    </dgm:pt>
    <dgm:pt modelId="{9BE94B5A-8306-420B-AB21-ECCC8E60F794}" type="pres">
      <dgm:prSet presAssocID="{A1BC5FE3-2811-4E8D-9EDF-08190BFAFF3F}" presName="parentText" presStyleLbl="node1" presStyleIdx="0" presStyleCnt="0">
        <dgm:presLayoutVars>
          <dgm:chMax val="0"/>
          <dgm:bulletEnabled val="1"/>
        </dgm:presLayoutVars>
      </dgm:prSet>
      <dgm:spPr/>
    </dgm:pt>
    <dgm:pt modelId="{607453A1-8BA6-44EE-A1BD-EEFC984E6617}" type="pres">
      <dgm:prSet presAssocID="{A1BC5FE3-2811-4E8D-9EDF-08190BFAFF3F}" presName="parentRect" presStyleLbl="alignNode1" presStyleIdx="0" presStyleCnt="3" custScaleX="99447" custScaleY="105568"/>
      <dgm:spPr/>
    </dgm:pt>
    <dgm:pt modelId="{EB3436FE-8EB4-4D72-A79E-89A59C399D98}" type="pres">
      <dgm:prSet presAssocID="{A1BC5FE3-2811-4E8D-9EDF-08190BFAFF3F}" presName="adorn" presStyleLbl="fgAccFollowNode1" presStyleIdx="0" presStyleCnt="3"/>
      <dgm:spPr>
        <a:blipFill>
          <a:blip xmlns:r="http://schemas.openxmlformats.org/officeDocument/2006/relationships" r:embed="rId1"/>
          <a:stretch>
            <a:fillRect/>
          </a:stretch>
        </a:blipFill>
      </dgm:spPr>
    </dgm:pt>
    <dgm:pt modelId="{056F76D1-FDCC-44BC-B213-E4D9D1E93466}" type="pres">
      <dgm:prSet presAssocID="{0507A571-74D2-41B9-ABCC-F155786A8A67}" presName="sibTrans" presStyleLbl="sibTrans2D1" presStyleIdx="0" presStyleCnt="0"/>
      <dgm:spPr/>
    </dgm:pt>
    <dgm:pt modelId="{158592B9-7932-4FDF-ACDE-D5BF6AF9AAA4}" type="pres">
      <dgm:prSet presAssocID="{0AEF88D6-F256-46B0-B35B-6149773F3766}" presName="compNode" presStyleCnt="0"/>
      <dgm:spPr/>
    </dgm:pt>
    <dgm:pt modelId="{1C3090C4-4E7D-48A4-91EB-446567310759}" type="pres">
      <dgm:prSet presAssocID="{0AEF88D6-F256-46B0-B35B-6149773F3766}" presName="childRect" presStyleLbl="bgAcc1" presStyleIdx="1" presStyleCnt="3">
        <dgm:presLayoutVars>
          <dgm:bulletEnabled val="1"/>
        </dgm:presLayoutVars>
      </dgm:prSet>
      <dgm:spPr>
        <a:noFill/>
      </dgm:spPr>
    </dgm:pt>
    <dgm:pt modelId="{B71F5BE0-9210-4AFC-8780-27ACF5BEE545}" type="pres">
      <dgm:prSet presAssocID="{0AEF88D6-F256-46B0-B35B-6149773F3766}" presName="parentText" presStyleLbl="node1" presStyleIdx="0" presStyleCnt="0">
        <dgm:presLayoutVars>
          <dgm:chMax val="0"/>
          <dgm:bulletEnabled val="1"/>
        </dgm:presLayoutVars>
      </dgm:prSet>
      <dgm:spPr/>
    </dgm:pt>
    <dgm:pt modelId="{3B3F3A91-0BCC-46E0-B16C-DC10F1B0ABB8}" type="pres">
      <dgm:prSet presAssocID="{0AEF88D6-F256-46B0-B35B-6149773F3766}" presName="parentRect" presStyleLbl="alignNode1" presStyleIdx="1" presStyleCnt="3"/>
      <dgm:spPr/>
    </dgm:pt>
    <dgm:pt modelId="{A89D85ED-A8B8-468E-9DEE-8910A4D9C7C1}" type="pres">
      <dgm:prSet presAssocID="{0AEF88D6-F256-46B0-B35B-6149773F3766}" presName="adorn" presStyleLbl="fgAccFollowNode1" presStyleIdx="1" presStyleCnt="3" custScaleY="99268"/>
      <dgm:spPr>
        <a:blipFill dpi="0" rotWithShape="1">
          <a:blip xmlns:r="http://schemas.openxmlformats.org/officeDocument/2006/relationships" r:embed="rId2"/>
          <a:srcRect/>
          <a:stretch>
            <a:fillRect l="-52187" t="-8823" r="-52187" b="-8823"/>
          </a:stretch>
        </a:blipFill>
      </dgm:spPr>
    </dgm:pt>
    <dgm:pt modelId="{08B0BDA2-E363-4394-962F-87F78E66D46A}" type="pres">
      <dgm:prSet presAssocID="{C56058E7-4181-4AB1-8174-06B3F3F6287A}" presName="sibTrans" presStyleLbl="sibTrans2D1" presStyleIdx="0" presStyleCnt="0"/>
      <dgm:spPr/>
    </dgm:pt>
    <dgm:pt modelId="{60B5ADD9-2DC5-44D4-A365-8876DAC0A21F}" type="pres">
      <dgm:prSet presAssocID="{3C5BEAFD-B3D2-4C13-8685-7B39B09139D8}" presName="compNode" presStyleCnt="0"/>
      <dgm:spPr/>
    </dgm:pt>
    <dgm:pt modelId="{101391D4-F89E-4482-9699-EF62E3E3F68C}" type="pres">
      <dgm:prSet presAssocID="{3C5BEAFD-B3D2-4C13-8685-7B39B09139D8}" presName="childRect" presStyleLbl="bgAcc1" presStyleIdx="2" presStyleCnt="3">
        <dgm:presLayoutVars>
          <dgm:bulletEnabled val="1"/>
        </dgm:presLayoutVars>
      </dgm:prSet>
      <dgm:spPr>
        <a:noFill/>
      </dgm:spPr>
    </dgm:pt>
    <dgm:pt modelId="{CC2E4640-3699-4773-BD85-4B69CC3156F1}" type="pres">
      <dgm:prSet presAssocID="{3C5BEAFD-B3D2-4C13-8685-7B39B09139D8}" presName="parentText" presStyleLbl="node1" presStyleIdx="0" presStyleCnt="0">
        <dgm:presLayoutVars>
          <dgm:chMax val="0"/>
          <dgm:bulletEnabled val="1"/>
        </dgm:presLayoutVars>
      </dgm:prSet>
      <dgm:spPr/>
    </dgm:pt>
    <dgm:pt modelId="{01FA9DB5-AFCD-43FA-B30F-878570479F78}" type="pres">
      <dgm:prSet presAssocID="{3C5BEAFD-B3D2-4C13-8685-7B39B09139D8}" presName="parentRect" presStyleLbl="alignNode1" presStyleIdx="2" presStyleCnt="3"/>
      <dgm:spPr/>
    </dgm:pt>
    <dgm:pt modelId="{B32D1478-5196-427E-B978-91477028057E}" type="pres">
      <dgm:prSet presAssocID="{3C5BEAFD-B3D2-4C13-8685-7B39B09139D8}" presName="adorn" presStyleLbl="fgAccFollowNode1" presStyleIdx="2" presStyleCnt="3" custLinFactNeighborX="-12864" custLinFactNeighborY="0"/>
      <dgm:spPr>
        <a:blipFill dpi="0" rotWithShape="1">
          <a:blip xmlns:r="http://schemas.openxmlformats.org/officeDocument/2006/relationships" r:embed="rId3"/>
          <a:srcRect/>
          <a:stretch>
            <a:fillRect l="366" t="366" r="366" b="366"/>
          </a:stretch>
        </a:blipFill>
      </dgm:spPr>
    </dgm:pt>
  </dgm:ptLst>
  <dgm:cxnLst>
    <dgm:cxn modelId="{A2456C01-BF4C-4287-96A9-1E58019F41A4}" type="presOf" srcId="{0507A571-74D2-41B9-ABCC-F155786A8A67}" destId="{056F76D1-FDCC-44BC-B213-E4D9D1E93466}" srcOrd="0" destOrd="0" presId="urn:microsoft.com/office/officeart/2005/8/layout/bList2"/>
    <dgm:cxn modelId="{FEA4390E-872E-4B94-BFBE-1C90B02867D6}" type="presOf" srcId="{3C5BEAFD-B3D2-4C13-8685-7B39B09139D8}" destId="{CC2E4640-3699-4773-BD85-4B69CC3156F1}" srcOrd="0" destOrd="0" presId="urn:microsoft.com/office/officeart/2005/8/layout/bList2"/>
    <dgm:cxn modelId="{FE34DB1B-D6CD-425A-92D2-E8E8474F9AF0}" type="presOf" srcId="{A1BC5FE3-2811-4E8D-9EDF-08190BFAFF3F}" destId="{9BE94B5A-8306-420B-AB21-ECCC8E60F794}" srcOrd="0" destOrd="0" presId="urn:microsoft.com/office/officeart/2005/8/layout/bList2"/>
    <dgm:cxn modelId="{224D653F-F8F1-487B-8646-110571342467}" type="presOf" srcId="{3BF25064-F7B8-452A-8E8B-7C2BE6AC6844}" destId="{BADFF42C-C53A-48AB-9671-2FA21C2D4378}" srcOrd="0" destOrd="0" presId="urn:microsoft.com/office/officeart/2005/8/layout/bList2"/>
    <dgm:cxn modelId="{A424EC64-E82D-402F-8C57-EE44C8A6AB15}" type="presOf" srcId="{0AEF88D6-F256-46B0-B35B-6149773F3766}" destId="{B71F5BE0-9210-4AFC-8780-27ACF5BEE545}" srcOrd="0" destOrd="0" presId="urn:microsoft.com/office/officeart/2005/8/layout/bList2"/>
    <dgm:cxn modelId="{F5B7DF65-4F9A-4775-85D3-D644E5B7F2D0}" type="presOf" srcId="{C56058E7-4181-4AB1-8174-06B3F3F6287A}" destId="{08B0BDA2-E363-4394-962F-87F78E66D46A}" srcOrd="0" destOrd="0" presId="urn:microsoft.com/office/officeart/2005/8/layout/bList2"/>
    <dgm:cxn modelId="{262B9076-037E-4416-8F43-F0A6D8F0A8FF}" type="presOf" srcId="{3C5BEAFD-B3D2-4C13-8685-7B39B09139D8}" destId="{01FA9DB5-AFCD-43FA-B30F-878570479F78}" srcOrd="1" destOrd="0" presId="urn:microsoft.com/office/officeart/2005/8/layout/bList2"/>
    <dgm:cxn modelId="{D9B8C2BC-CD29-4A4D-B111-BB14D98930EF}" srcId="{3BF25064-F7B8-452A-8E8B-7C2BE6AC6844}" destId="{A1BC5FE3-2811-4E8D-9EDF-08190BFAFF3F}" srcOrd="0" destOrd="0" parTransId="{4C6102F9-2D9D-48DD-944A-E36E274E3130}" sibTransId="{0507A571-74D2-41B9-ABCC-F155786A8A67}"/>
    <dgm:cxn modelId="{85581EC6-3690-47A9-B5F9-24964EDDE447}" srcId="{3BF25064-F7B8-452A-8E8B-7C2BE6AC6844}" destId="{3C5BEAFD-B3D2-4C13-8685-7B39B09139D8}" srcOrd="2" destOrd="0" parTransId="{4AFE6C84-5533-473B-8215-F4181BA90996}" sibTransId="{D304007F-38C2-41EF-B0E7-DAB845275E1C}"/>
    <dgm:cxn modelId="{5A3506E7-4D54-4E9A-9991-45AC0ACD5E08}" srcId="{3BF25064-F7B8-452A-8E8B-7C2BE6AC6844}" destId="{0AEF88D6-F256-46B0-B35B-6149773F3766}" srcOrd="1" destOrd="0" parTransId="{641C33C2-878D-4C17-9296-B9E5E1CEAF6C}" sibTransId="{C56058E7-4181-4AB1-8174-06B3F3F6287A}"/>
    <dgm:cxn modelId="{99B1C4E7-992E-4B31-BF91-8AF51BDB1620}" type="presOf" srcId="{A1BC5FE3-2811-4E8D-9EDF-08190BFAFF3F}" destId="{607453A1-8BA6-44EE-A1BD-EEFC984E6617}" srcOrd="1" destOrd="0" presId="urn:microsoft.com/office/officeart/2005/8/layout/bList2"/>
    <dgm:cxn modelId="{556C30E8-E88B-4E97-ACD7-9EB2A7E3C637}" type="presOf" srcId="{0AEF88D6-F256-46B0-B35B-6149773F3766}" destId="{3B3F3A91-0BCC-46E0-B16C-DC10F1B0ABB8}" srcOrd="1" destOrd="0" presId="urn:microsoft.com/office/officeart/2005/8/layout/bList2"/>
    <dgm:cxn modelId="{2F6B9435-4200-4184-A89C-FB9AC72AA19D}" type="presParOf" srcId="{BADFF42C-C53A-48AB-9671-2FA21C2D4378}" destId="{58715BEF-A643-442A-A9C7-FFE091BBECBA}" srcOrd="0" destOrd="0" presId="urn:microsoft.com/office/officeart/2005/8/layout/bList2"/>
    <dgm:cxn modelId="{20EF475F-0C15-4264-80BE-706436D012A2}" type="presParOf" srcId="{58715BEF-A643-442A-A9C7-FFE091BBECBA}" destId="{A67848C9-AA18-49CF-9FD6-B25D79FB292B}" srcOrd="0" destOrd="0" presId="urn:microsoft.com/office/officeart/2005/8/layout/bList2"/>
    <dgm:cxn modelId="{6FDF53F6-545C-478F-B587-BDAA921E5CF9}" type="presParOf" srcId="{58715BEF-A643-442A-A9C7-FFE091BBECBA}" destId="{9BE94B5A-8306-420B-AB21-ECCC8E60F794}" srcOrd="1" destOrd="0" presId="urn:microsoft.com/office/officeart/2005/8/layout/bList2"/>
    <dgm:cxn modelId="{05E0F515-B837-4E1C-AB16-24E716EFFD92}" type="presParOf" srcId="{58715BEF-A643-442A-A9C7-FFE091BBECBA}" destId="{607453A1-8BA6-44EE-A1BD-EEFC984E6617}" srcOrd="2" destOrd="0" presId="urn:microsoft.com/office/officeart/2005/8/layout/bList2"/>
    <dgm:cxn modelId="{B3144DD8-D262-40BB-82CF-95A5B8DAA271}" type="presParOf" srcId="{58715BEF-A643-442A-A9C7-FFE091BBECBA}" destId="{EB3436FE-8EB4-4D72-A79E-89A59C399D98}" srcOrd="3" destOrd="0" presId="urn:microsoft.com/office/officeart/2005/8/layout/bList2"/>
    <dgm:cxn modelId="{B1EC8057-A9F4-4D9F-9EE2-F9E7DF9B7529}" type="presParOf" srcId="{BADFF42C-C53A-48AB-9671-2FA21C2D4378}" destId="{056F76D1-FDCC-44BC-B213-E4D9D1E93466}" srcOrd="1" destOrd="0" presId="urn:microsoft.com/office/officeart/2005/8/layout/bList2"/>
    <dgm:cxn modelId="{71714FD6-3A20-47DA-AF90-EE2C6FB6B190}" type="presParOf" srcId="{BADFF42C-C53A-48AB-9671-2FA21C2D4378}" destId="{158592B9-7932-4FDF-ACDE-D5BF6AF9AAA4}" srcOrd="2" destOrd="0" presId="urn:microsoft.com/office/officeart/2005/8/layout/bList2"/>
    <dgm:cxn modelId="{54C36689-783F-4C5F-9AEC-659C9253F90D}" type="presParOf" srcId="{158592B9-7932-4FDF-ACDE-D5BF6AF9AAA4}" destId="{1C3090C4-4E7D-48A4-91EB-446567310759}" srcOrd="0" destOrd="0" presId="urn:microsoft.com/office/officeart/2005/8/layout/bList2"/>
    <dgm:cxn modelId="{58316CAD-4464-4614-A567-4237AD4611BD}" type="presParOf" srcId="{158592B9-7932-4FDF-ACDE-D5BF6AF9AAA4}" destId="{B71F5BE0-9210-4AFC-8780-27ACF5BEE545}" srcOrd="1" destOrd="0" presId="urn:microsoft.com/office/officeart/2005/8/layout/bList2"/>
    <dgm:cxn modelId="{FA8523C5-157A-49AB-9FA9-1C31BE6E357B}" type="presParOf" srcId="{158592B9-7932-4FDF-ACDE-D5BF6AF9AAA4}" destId="{3B3F3A91-0BCC-46E0-B16C-DC10F1B0ABB8}" srcOrd="2" destOrd="0" presId="urn:microsoft.com/office/officeart/2005/8/layout/bList2"/>
    <dgm:cxn modelId="{6BEA7062-04F1-40EB-9933-60FA68324149}" type="presParOf" srcId="{158592B9-7932-4FDF-ACDE-D5BF6AF9AAA4}" destId="{A89D85ED-A8B8-468E-9DEE-8910A4D9C7C1}" srcOrd="3" destOrd="0" presId="urn:microsoft.com/office/officeart/2005/8/layout/bList2"/>
    <dgm:cxn modelId="{256539A3-0096-4725-B575-D10A2502E95E}" type="presParOf" srcId="{BADFF42C-C53A-48AB-9671-2FA21C2D4378}" destId="{08B0BDA2-E363-4394-962F-87F78E66D46A}" srcOrd="3" destOrd="0" presId="urn:microsoft.com/office/officeart/2005/8/layout/bList2"/>
    <dgm:cxn modelId="{AAD754AE-2E80-4B4E-A2E5-37FA5BD452FF}" type="presParOf" srcId="{BADFF42C-C53A-48AB-9671-2FA21C2D4378}" destId="{60B5ADD9-2DC5-44D4-A365-8876DAC0A21F}" srcOrd="4" destOrd="0" presId="urn:microsoft.com/office/officeart/2005/8/layout/bList2"/>
    <dgm:cxn modelId="{8F86301A-4007-449B-BE86-05C6AB752BA3}" type="presParOf" srcId="{60B5ADD9-2DC5-44D4-A365-8876DAC0A21F}" destId="{101391D4-F89E-4482-9699-EF62E3E3F68C}" srcOrd="0" destOrd="0" presId="urn:microsoft.com/office/officeart/2005/8/layout/bList2"/>
    <dgm:cxn modelId="{E03D9BD4-E104-4184-AFE4-FCAD812FE0CC}" type="presParOf" srcId="{60B5ADD9-2DC5-44D4-A365-8876DAC0A21F}" destId="{CC2E4640-3699-4773-BD85-4B69CC3156F1}" srcOrd="1" destOrd="0" presId="urn:microsoft.com/office/officeart/2005/8/layout/bList2"/>
    <dgm:cxn modelId="{0785537F-EEF7-42CA-B3E6-0B699E7077A7}" type="presParOf" srcId="{60B5ADD9-2DC5-44D4-A365-8876DAC0A21F}" destId="{01FA9DB5-AFCD-43FA-B30F-878570479F78}" srcOrd="2" destOrd="0" presId="urn:microsoft.com/office/officeart/2005/8/layout/bList2"/>
    <dgm:cxn modelId="{640A9250-AFED-4AE9-BAFA-A9BD95F53037}" type="presParOf" srcId="{60B5ADD9-2DC5-44D4-A365-8876DAC0A21F}" destId="{B32D1478-5196-427E-B978-91477028057E}"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0C453A-DD48-43B8-8E52-8013B60151B0}"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IN"/>
        </a:p>
      </dgm:t>
    </dgm:pt>
    <dgm:pt modelId="{34EF9ED4-C3AE-4A6E-8840-4C519AC2299B}">
      <dgm:prSet/>
      <dgm:spPr/>
      <dgm:t>
        <a:bodyPr/>
        <a:lstStyle/>
        <a:p>
          <a:r>
            <a:rPr lang="en-IN" dirty="0"/>
            <a:t>Mr. Nikhil Dedhia - Director Global Business</a:t>
          </a:r>
        </a:p>
      </dgm:t>
    </dgm:pt>
    <dgm:pt modelId="{DE4660C2-2EB4-44DC-BA80-AF0C994E0098}" type="parTrans" cxnId="{D03BA008-8851-4A79-99A8-DEDF2150C817}">
      <dgm:prSet/>
      <dgm:spPr/>
      <dgm:t>
        <a:bodyPr/>
        <a:lstStyle/>
        <a:p>
          <a:endParaRPr lang="en-IN"/>
        </a:p>
      </dgm:t>
    </dgm:pt>
    <dgm:pt modelId="{F82AE293-1D25-4928-8CC8-92B76254DD9D}" type="sibTrans" cxnId="{D03BA008-8851-4A79-99A8-DEDF2150C817}">
      <dgm:prSet/>
      <dgm:spPr/>
      <dgm:t>
        <a:bodyPr/>
        <a:lstStyle/>
        <a:p>
          <a:endParaRPr lang="en-IN"/>
        </a:p>
      </dgm:t>
    </dgm:pt>
    <dgm:pt modelId="{762DCD87-02AD-44F3-8774-D8E2DF2F87C7}">
      <dgm:prSet/>
      <dgm:spPr/>
      <dgm:t>
        <a:bodyPr/>
        <a:lstStyle/>
        <a:p>
          <a:r>
            <a:rPr lang="en-IN"/>
            <a:t>Mr. Ramesh Vekaria – Director Supply Chain</a:t>
          </a:r>
        </a:p>
      </dgm:t>
    </dgm:pt>
    <dgm:pt modelId="{4DE702D9-C4AB-4562-99F9-BB551F5A0C01}" type="parTrans" cxnId="{A86957F3-D1FD-4509-86B2-5EC69E454D80}">
      <dgm:prSet/>
      <dgm:spPr/>
      <dgm:t>
        <a:bodyPr/>
        <a:lstStyle/>
        <a:p>
          <a:endParaRPr lang="en-IN"/>
        </a:p>
      </dgm:t>
    </dgm:pt>
    <dgm:pt modelId="{156B4A88-7D9D-45F9-9EBC-DAAFFBA258A7}" type="sibTrans" cxnId="{A86957F3-D1FD-4509-86B2-5EC69E454D80}">
      <dgm:prSet/>
      <dgm:spPr/>
      <dgm:t>
        <a:bodyPr/>
        <a:lstStyle/>
        <a:p>
          <a:endParaRPr lang="en-IN"/>
        </a:p>
      </dgm:t>
    </dgm:pt>
    <dgm:pt modelId="{E409ACEC-60AA-4009-8E1A-A519E4E7A2D4}">
      <dgm:prSet/>
      <dgm:spPr/>
      <dgm:t>
        <a:bodyPr/>
        <a:lstStyle/>
        <a:p>
          <a:r>
            <a:rPr lang="en-IN"/>
            <a:t>Mr. Rajesh Pansuriya - Manufacturing Head</a:t>
          </a:r>
        </a:p>
      </dgm:t>
    </dgm:pt>
    <dgm:pt modelId="{7AF2D12A-7FA8-4ED5-8AC3-3E774F98F29A}" type="parTrans" cxnId="{1990BA39-6333-42E1-8D59-E4FFAF8B4493}">
      <dgm:prSet/>
      <dgm:spPr/>
      <dgm:t>
        <a:bodyPr/>
        <a:lstStyle/>
        <a:p>
          <a:endParaRPr lang="en-IN"/>
        </a:p>
      </dgm:t>
    </dgm:pt>
    <dgm:pt modelId="{8302AAAA-0D51-4684-8D6E-6C0D91587BC2}" type="sibTrans" cxnId="{1990BA39-6333-42E1-8D59-E4FFAF8B4493}">
      <dgm:prSet/>
      <dgm:spPr/>
      <dgm:t>
        <a:bodyPr/>
        <a:lstStyle/>
        <a:p>
          <a:endParaRPr lang="en-IN"/>
        </a:p>
      </dgm:t>
    </dgm:pt>
    <dgm:pt modelId="{CDE2CAE7-791B-48A7-A9D4-E13FADF142DD}">
      <dgm:prSet/>
      <dgm:spPr/>
      <dgm:t>
        <a:bodyPr/>
        <a:lstStyle/>
        <a:p>
          <a:r>
            <a:rPr lang="en-IN" dirty="0"/>
            <a:t>Mr. Virendra Thakrar – Senior Scientist, R &amp; D</a:t>
          </a:r>
        </a:p>
      </dgm:t>
    </dgm:pt>
    <dgm:pt modelId="{8F58EB42-A8D5-4039-9DE3-E41E6D58031A}" type="parTrans" cxnId="{566ACBAB-AEFB-4B27-9AA1-C2B1235FB088}">
      <dgm:prSet/>
      <dgm:spPr/>
      <dgm:t>
        <a:bodyPr/>
        <a:lstStyle/>
        <a:p>
          <a:endParaRPr lang="en-IN"/>
        </a:p>
      </dgm:t>
    </dgm:pt>
    <dgm:pt modelId="{3FE4203A-98E5-480B-943B-0250C1AB5391}" type="sibTrans" cxnId="{566ACBAB-AEFB-4B27-9AA1-C2B1235FB088}">
      <dgm:prSet/>
      <dgm:spPr/>
      <dgm:t>
        <a:bodyPr/>
        <a:lstStyle/>
        <a:p>
          <a:endParaRPr lang="en-IN"/>
        </a:p>
      </dgm:t>
    </dgm:pt>
    <dgm:pt modelId="{6DAC3E8E-37DB-4DF9-902D-2CDDEB02D418}">
      <dgm:prSet/>
      <dgm:spPr/>
      <dgm:t>
        <a:bodyPr/>
        <a:lstStyle/>
        <a:p>
          <a:r>
            <a:rPr lang="en-IN"/>
            <a:t>Mr. Yogesh Katharotiya – QC Head</a:t>
          </a:r>
        </a:p>
      </dgm:t>
    </dgm:pt>
    <dgm:pt modelId="{14D88F16-FBB1-4799-B2B2-747F661398CA}" type="parTrans" cxnId="{4CCA6664-7191-44D5-9794-1773F8CB7946}">
      <dgm:prSet/>
      <dgm:spPr/>
      <dgm:t>
        <a:bodyPr/>
        <a:lstStyle/>
        <a:p>
          <a:endParaRPr lang="en-IN"/>
        </a:p>
      </dgm:t>
    </dgm:pt>
    <dgm:pt modelId="{1085F655-3DEF-4F36-B169-E619FF87381D}" type="sibTrans" cxnId="{4CCA6664-7191-44D5-9794-1773F8CB7946}">
      <dgm:prSet/>
      <dgm:spPr/>
      <dgm:t>
        <a:bodyPr/>
        <a:lstStyle/>
        <a:p>
          <a:endParaRPr lang="en-IN"/>
        </a:p>
      </dgm:t>
    </dgm:pt>
    <dgm:pt modelId="{44BD46BA-F2F5-4FE5-94F9-04D0F5E36682}">
      <dgm:prSet/>
      <dgm:spPr/>
      <dgm:t>
        <a:bodyPr/>
        <a:lstStyle/>
        <a:p>
          <a:r>
            <a:rPr lang="en-IN"/>
            <a:t>Mr. Rajib Das – QA Head</a:t>
          </a:r>
        </a:p>
      </dgm:t>
    </dgm:pt>
    <dgm:pt modelId="{92F164E4-2CE5-4AB9-BD1D-F0B8B9D6F101}" type="parTrans" cxnId="{548AEA82-E154-4759-97C6-780E9D0D2211}">
      <dgm:prSet/>
      <dgm:spPr/>
      <dgm:t>
        <a:bodyPr/>
        <a:lstStyle/>
        <a:p>
          <a:endParaRPr lang="en-IN"/>
        </a:p>
      </dgm:t>
    </dgm:pt>
    <dgm:pt modelId="{CB2E0CFE-3CD7-4333-916B-406313CCBDBA}" type="sibTrans" cxnId="{548AEA82-E154-4759-97C6-780E9D0D2211}">
      <dgm:prSet/>
      <dgm:spPr/>
      <dgm:t>
        <a:bodyPr/>
        <a:lstStyle/>
        <a:p>
          <a:endParaRPr lang="en-IN"/>
        </a:p>
      </dgm:t>
    </dgm:pt>
    <dgm:pt modelId="{FF420761-EF98-4422-B0B4-3A740095DF99}">
      <dgm:prSet/>
      <dgm:spPr/>
      <dgm:t>
        <a:bodyPr/>
        <a:lstStyle/>
        <a:p>
          <a:r>
            <a:rPr lang="en-IN" dirty="0"/>
            <a:t>Mr. Kinchit Shah – Activities Of Daily living Head</a:t>
          </a:r>
        </a:p>
      </dgm:t>
    </dgm:pt>
    <dgm:pt modelId="{14D02D8E-49D2-4BF1-A706-8C11F5DE43E9}" type="parTrans" cxnId="{40C0A572-A814-43CA-B25E-73A91607FCBD}">
      <dgm:prSet/>
      <dgm:spPr/>
      <dgm:t>
        <a:bodyPr/>
        <a:lstStyle/>
        <a:p>
          <a:endParaRPr lang="en-IN"/>
        </a:p>
      </dgm:t>
    </dgm:pt>
    <dgm:pt modelId="{988297CC-CD0D-4DE5-AE3A-4578A2F38BF3}" type="sibTrans" cxnId="{40C0A572-A814-43CA-B25E-73A91607FCBD}">
      <dgm:prSet/>
      <dgm:spPr/>
      <dgm:t>
        <a:bodyPr/>
        <a:lstStyle/>
        <a:p>
          <a:endParaRPr lang="en-IN"/>
        </a:p>
      </dgm:t>
    </dgm:pt>
    <dgm:pt modelId="{263FAA8B-A3B1-4446-B572-51B535EF8E2C}">
      <dgm:prSet/>
      <dgm:spPr/>
      <dgm:t>
        <a:bodyPr/>
        <a:lstStyle/>
        <a:p>
          <a:r>
            <a:rPr lang="en-IN"/>
            <a:t>Mr. Kirit Dharawat - CFO</a:t>
          </a:r>
        </a:p>
      </dgm:t>
    </dgm:pt>
    <dgm:pt modelId="{CEB5F050-494D-4AE1-8D3F-780810A4DF7D}" type="parTrans" cxnId="{EBF3CE31-8D3B-4B9B-9AB0-83C4B965F35D}">
      <dgm:prSet/>
      <dgm:spPr/>
      <dgm:t>
        <a:bodyPr/>
        <a:lstStyle/>
        <a:p>
          <a:endParaRPr lang="en-IN"/>
        </a:p>
      </dgm:t>
    </dgm:pt>
    <dgm:pt modelId="{EF64BDA6-68CE-4A92-8CF8-73C7EED2CFD6}" type="sibTrans" cxnId="{EBF3CE31-8D3B-4B9B-9AB0-83C4B965F35D}">
      <dgm:prSet/>
      <dgm:spPr/>
      <dgm:t>
        <a:bodyPr/>
        <a:lstStyle/>
        <a:p>
          <a:endParaRPr lang="en-IN"/>
        </a:p>
      </dgm:t>
    </dgm:pt>
    <dgm:pt modelId="{A2CCF4FB-7952-4CC8-9BF0-67B38F78D142}">
      <dgm:prSet/>
      <dgm:spPr/>
      <dgm:t>
        <a:bodyPr/>
        <a:lstStyle/>
        <a:p>
          <a:r>
            <a:rPr lang="en-IN" dirty="0"/>
            <a:t>Mr. Chirag Amin - CHRO Head</a:t>
          </a:r>
        </a:p>
      </dgm:t>
    </dgm:pt>
    <dgm:pt modelId="{57BB5C0E-BBA8-410E-A3BB-6C213C238468}" type="parTrans" cxnId="{6B946EFC-F151-4393-9C9D-CE994B6561F3}">
      <dgm:prSet/>
      <dgm:spPr/>
      <dgm:t>
        <a:bodyPr/>
        <a:lstStyle/>
        <a:p>
          <a:endParaRPr lang="en-IN"/>
        </a:p>
      </dgm:t>
    </dgm:pt>
    <dgm:pt modelId="{CF5A254B-7601-4237-A551-FC7E42F09E69}" type="sibTrans" cxnId="{6B946EFC-F151-4393-9C9D-CE994B6561F3}">
      <dgm:prSet/>
      <dgm:spPr/>
      <dgm:t>
        <a:bodyPr/>
        <a:lstStyle/>
        <a:p>
          <a:endParaRPr lang="en-IN"/>
        </a:p>
      </dgm:t>
    </dgm:pt>
    <dgm:pt modelId="{61175313-4752-469F-94FF-2E8C89360A15}" type="pres">
      <dgm:prSet presAssocID="{3B0C453A-DD48-43B8-8E52-8013B60151B0}" presName="vert0" presStyleCnt="0">
        <dgm:presLayoutVars>
          <dgm:dir/>
          <dgm:animOne val="branch"/>
          <dgm:animLvl val="lvl"/>
        </dgm:presLayoutVars>
      </dgm:prSet>
      <dgm:spPr/>
    </dgm:pt>
    <dgm:pt modelId="{875B66A8-4C57-4B8F-9F79-9F9EEDF234D8}" type="pres">
      <dgm:prSet presAssocID="{34EF9ED4-C3AE-4A6E-8840-4C519AC2299B}" presName="thickLine" presStyleLbl="alignNode1" presStyleIdx="0" presStyleCnt="9"/>
      <dgm:spPr/>
    </dgm:pt>
    <dgm:pt modelId="{8D9B2774-58EB-4729-9C52-9FE6997D8EEC}" type="pres">
      <dgm:prSet presAssocID="{34EF9ED4-C3AE-4A6E-8840-4C519AC2299B}" presName="horz1" presStyleCnt="0"/>
      <dgm:spPr/>
    </dgm:pt>
    <dgm:pt modelId="{0F1177F1-A4ED-42A9-8BD0-81AE20A46709}" type="pres">
      <dgm:prSet presAssocID="{34EF9ED4-C3AE-4A6E-8840-4C519AC2299B}" presName="tx1" presStyleLbl="revTx" presStyleIdx="0" presStyleCnt="9"/>
      <dgm:spPr/>
    </dgm:pt>
    <dgm:pt modelId="{33664B01-F912-41E5-A677-1B84DAD33DDD}" type="pres">
      <dgm:prSet presAssocID="{34EF9ED4-C3AE-4A6E-8840-4C519AC2299B}" presName="vert1" presStyleCnt="0"/>
      <dgm:spPr/>
    </dgm:pt>
    <dgm:pt modelId="{74657458-83C6-4412-949D-EB70F1015A70}" type="pres">
      <dgm:prSet presAssocID="{762DCD87-02AD-44F3-8774-D8E2DF2F87C7}" presName="thickLine" presStyleLbl="alignNode1" presStyleIdx="1" presStyleCnt="9"/>
      <dgm:spPr/>
    </dgm:pt>
    <dgm:pt modelId="{EFE316F4-A696-411E-B8E3-4F81FC393633}" type="pres">
      <dgm:prSet presAssocID="{762DCD87-02AD-44F3-8774-D8E2DF2F87C7}" presName="horz1" presStyleCnt="0"/>
      <dgm:spPr/>
    </dgm:pt>
    <dgm:pt modelId="{4141FD8B-2A31-47B5-8F6D-A997582E3F5B}" type="pres">
      <dgm:prSet presAssocID="{762DCD87-02AD-44F3-8774-D8E2DF2F87C7}" presName="tx1" presStyleLbl="revTx" presStyleIdx="1" presStyleCnt="9"/>
      <dgm:spPr/>
    </dgm:pt>
    <dgm:pt modelId="{ECEC6A0F-84DF-4754-8605-50A0DB525C0C}" type="pres">
      <dgm:prSet presAssocID="{762DCD87-02AD-44F3-8774-D8E2DF2F87C7}" presName="vert1" presStyleCnt="0"/>
      <dgm:spPr/>
    </dgm:pt>
    <dgm:pt modelId="{10E6A6CC-90E4-4689-AC8D-FE0C00D39D0B}" type="pres">
      <dgm:prSet presAssocID="{E409ACEC-60AA-4009-8E1A-A519E4E7A2D4}" presName="thickLine" presStyleLbl="alignNode1" presStyleIdx="2" presStyleCnt="9"/>
      <dgm:spPr/>
    </dgm:pt>
    <dgm:pt modelId="{6FFA9665-34DB-469E-B79D-25C792C2E876}" type="pres">
      <dgm:prSet presAssocID="{E409ACEC-60AA-4009-8E1A-A519E4E7A2D4}" presName="horz1" presStyleCnt="0"/>
      <dgm:spPr/>
    </dgm:pt>
    <dgm:pt modelId="{8A340DA9-5A52-499C-AAE9-0D08DE7CD521}" type="pres">
      <dgm:prSet presAssocID="{E409ACEC-60AA-4009-8E1A-A519E4E7A2D4}" presName="tx1" presStyleLbl="revTx" presStyleIdx="2" presStyleCnt="9"/>
      <dgm:spPr/>
    </dgm:pt>
    <dgm:pt modelId="{91E6C649-259A-4987-863C-585148989DCC}" type="pres">
      <dgm:prSet presAssocID="{E409ACEC-60AA-4009-8E1A-A519E4E7A2D4}" presName="vert1" presStyleCnt="0"/>
      <dgm:spPr/>
    </dgm:pt>
    <dgm:pt modelId="{7E0AF8C2-6890-4D90-8136-91F827166B85}" type="pres">
      <dgm:prSet presAssocID="{CDE2CAE7-791B-48A7-A9D4-E13FADF142DD}" presName="thickLine" presStyleLbl="alignNode1" presStyleIdx="3" presStyleCnt="9"/>
      <dgm:spPr/>
    </dgm:pt>
    <dgm:pt modelId="{6871C365-E1A1-4651-8CB7-71049512DBCF}" type="pres">
      <dgm:prSet presAssocID="{CDE2CAE7-791B-48A7-A9D4-E13FADF142DD}" presName="horz1" presStyleCnt="0"/>
      <dgm:spPr/>
    </dgm:pt>
    <dgm:pt modelId="{EE8149C5-34F7-48E7-B938-28827ABEB599}" type="pres">
      <dgm:prSet presAssocID="{CDE2CAE7-791B-48A7-A9D4-E13FADF142DD}" presName="tx1" presStyleLbl="revTx" presStyleIdx="3" presStyleCnt="9"/>
      <dgm:spPr/>
    </dgm:pt>
    <dgm:pt modelId="{B5011224-D32F-4FA6-9F36-6C559E86E67E}" type="pres">
      <dgm:prSet presAssocID="{CDE2CAE7-791B-48A7-A9D4-E13FADF142DD}" presName="vert1" presStyleCnt="0"/>
      <dgm:spPr/>
    </dgm:pt>
    <dgm:pt modelId="{6182F5D9-B384-4EDD-BFD7-2E87C9107704}" type="pres">
      <dgm:prSet presAssocID="{6DAC3E8E-37DB-4DF9-902D-2CDDEB02D418}" presName="thickLine" presStyleLbl="alignNode1" presStyleIdx="4" presStyleCnt="9"/>
      <dgm:spPr/>
    </dgm:pt>
    <dgm:pt modelId="{102AFCFB-0C38-4C2A-AE53-BEF9A5A41654}" type="pres">
      <dgm:prSet presAssocID="{6DAC3E8E-37DB-4DF9-902D-2CDDEB02D418}" presName="horz1" presStyleCnt="0"/>
      <dgm:spPr/>
    </dgm:pt>
    <dgm:pt modelId="{FCF30DAA-AAE6-4833-99A3-C86BC4C2C80D}" type="pres">
      <dgm:prSet presAssocID="{6DAC3E8E-37DB-4DF9-902D-2CDDEB02D418}" presName="tx1" presStyleLbl="revTx" presStyleIdx="4" presStyleCnt="9"/>
      <dgm:spPr/>
    </dgm:pt>
    <dgm:pt modelId="{D5247126-7448-4F45-8B77-1CE63C46AD34}" type="pres">
      <dgm:prSet presAssocID="{6DAC3E8E-37DB-4DF9-902D-2CDDEB02D418}" presName="vert1" presStyleCnt="0"/>
      <dgm:spPr/>
    </dgm:pt>
    <dgm:pt modelId="{CC8ECBD8-C9DC-494E-BB53-5A43C0A49570}" type="pres">
      <dgm:prSet presAssocID="{44BD46BA-F2F5-4FE5-94F9-04D0F5E36682}" presName="thickLine" presStyleLbl="alignNode1" presStyleIdx="5" presStyleCnt="9"/>
      <dgm:spPr/>
    </dgm:pt>
    <dgm:pt modelId="{8FEFB864-AAEA-4AFE-BD1C-0C81E1FEE9D2}" type="pres">
      <dgm:prSet presAssocID="{44BD46BA-F2F5-4FE5-94F9-04D0F5E36682}" presName="horz1" presStyleCnt="0"/>
      <dgm:spPr/>
    </dgm:pt>
    <dgm:pt modelId="{1C332E31-FE16-45D2-8FC6-B89AD1782B06}" type="pres">
      <dgm:prSet presAssocID="{44BD46BA-F2F5-4FE5-94F9-04D0F5E36682}" presName="tx1" presStyleLbl="revTx" presStyleIdx="5" presStyleCnt="9"/>
      <dgm:spPr/>
    </dgm:pt>
    <dgm:pt modelId="{55E358D5-8ABB-46D0-8E84-C50A38D30576}" type="pres">
      <dgm:prSet presAssocID="{44BD46BA-F2F5-4FE5-94F9-04D0F5E36682}" presName="vert1" presStyleCnt="0"/>
      <dgm:spPr/>
    </dgm:pt>
    <dgm:pt modelId="{36881FCC-5BF6-481A-83CD-1D4D196CAA40}" type="pres">
      <dgm:prSet presAssocID="{FF420761-EF98-4422-B0B4-3A740095DF99}" presName="thickLine" presStyleLbl="alignNode1" presStyleIdx="6" presStyleCnt="9"/>
      <dgm:spPr/>
    </dgm:pt>
    <dgm:pt modelId="{039D74D9-E08F-4A91-BD3F-4DF4AFFE9585}" type="pres">
      <dgm:prSet presAssocID="{FF420761-EF98-4422-B0B4-3A740095DF99}" presName="horz1" presStyleCnt="0"/>
      <dgm:spPr/>
    </dgm:pt>
    <dgm:pt modelId="{1404CD2D-DE67-440D-9017-C7F8DA1BB6E6}" type="pres">
      <dgm:prSet presAssocID="{FF420761-EF98-4422-B0B4-3A740095DF99}" presName="tx1" presStyleLbl="revTx" presStyleIdx="6" presStyleCnt="9"/>
      <dgm:spPr/>
    </dgm:pt>
    <dgm:pt modelId="{25A4BFEF-2E1A-4702-8F0D-5BFF97E489BA}" type="pres">
      <dgm:prSet presAssocID="{FF420761-EF98-4422-B0B4-3A740095DF99}" presName="vert1" presStyleCnt="0"/>
      <dgm:spPr/>
    </dgm:pt>
    <dgm:pt modelId="{FFE7C711-DC6C-473C-993E-430251BBAA3E}" type="pres">
      <dgm:prSet presAssocID="{263FAA8B-A3B1-4446-B572-51B535EF8E2C}" presName="thickLine" presStyleLbl="alignNode1" presStyleIdx="7" presStyleCnt="9"/>
      <dgm:spPr/>
    </dgm:pt>
    <dgm:pt modelId="{C02FEA0C-3D84-4768-9D78-66D44F624D7B}" type="pres">
      <dgm:prSet presAssocID="{263FAA8B-A3B1-4446-B572-51B535EF8E2C}" presName="horz1" presStyleCnt="0"/>
      <dgm:spPr/>
    </dgm:pt>
    <dgm:pt modelId="{DE50D216-7703-4F7E-88C2-2089C2B2DB42}" type="pres">
      <dgm:prSet presAssocID="{263FAA8B-A3B1-4446-B572-51B535EF8E2C}" presName="tx1" presStyleLbl="revTx" presStyleIdx="7" presStyleCnt="9"/>
      <dgm:spPr/>
    </dgm:pt>
    <dgm:pt modelId="{6F28A1EC-1C94-45FE-8319-8271BAC528CE}" type="pres">
      <dgm:prSet presAssocID="{263FAA8B-A3B1-4446-B572-51B535EF8E2C}" presName="vert1" presStyleCnt="0"/>
      <dgm:spPr/>
    </dgm:pt>
    <dgm:pt modelId="{1C30E757-6B01-4F0F-A3DD-928ADC51451B}" type="pres">
      <dgm:prSet presAssocID="{A2CCF4FB-7952-4CC8-9BF0-67B38F78D142}" presName="thickLine" presStyleLbl="alignNode1" presStyleIdx="8" presStyleCnt="9"/>
      <dgm:spPr/>
    </dgm:pt>
    <dgm:pt modelId="{37F1765C-9829-47CA-A59A-1D6E5AE66176}" type="pres">
      <dgm:prSet presAssocID="{A2CCF4FB-7952-4CC8-9BF0-67B38F78D142}" presName="horz1" presStyleCnt="0"/>
      <dgm:spPr/>
    </dgm:pt>
    <dgm:pt modelId="{A66BC266-986E-42A8-BBC0-F321DA531736}" type="pres">
      <dgm:prSet presAssocID="{A2CCF4FB-7952-4CC8-9BF0-67B38F78D142}" presName="tx1" presStyleLbl="revTx" presStyleIdx="8" presStyleCnt="9"/>
      <dgm:spPr/>
    </dgm:pt>
    <dgm:pt modelId="{D3E74EBB-C8EC-4DCF-A4CB-1A4793DF4560}" type="pres">
      <dgm:prSet presAssocID="{A2CCF4FB-7952-4CC8-9BF0-67B38F78D142}" presName="vert1" presStyleCnt="0"/>
      <dgm:spPr/>
    </dgm:pt>
  </dgm:ptLst>
  <dgm:cxnLst>
    <dgm:cxn modelId="{D03BA008-8851-4A79-99A8-DEDF2150C817}" srcId="{3B0C453A-DD48-43B8-8E52-8013B60151B0}" destId="{34EF9ED4-C3AE-4A6E-8840-4C519AC2299B}" srcOrd="0" destOrd="0" parTransId="{DE4660C2-2EB4-44DC-BA80-AF0C994E0098}" sibTransId="{F82AE293-1D25-4928-8CC8-92B76254DD9D}"/>
    <dgm:cxn modelId="{704D6C2F-A8A0-4B55-9B33-24AC7AFA9331}" type="presOf" srcId="{263FAA8B-A3B1-4446-B572-51B535EF8E2C}" destId="{DE50D216-7703-4F7E-88C2-2089C2B2DB42}" srcOrd="0" destOrd="0" presId="urn:microsoft.com/office/officeart/2008/layout/LinedList"/>
    <dgm:cxn modelId="{EBF3CE31-8D3B-4B9B-9AB0-83C4B965F35D}" srcId="{3B0C453A-DD48-43B8-8E52-8013B60151B0}" destId="{263FAA8B-A3B1-4446-B572-51B535EF8E2C}" srcOrd="7" destOrd="0" parTransId="{CEB5F050-494D-4AE1-8D3F-780810A4DF7D}" sibTransId="{EF64BDA6-68CE-4A92-8CF8-73C7EED2CFD6}"/>
    <dgm:cxn modelId="{1990BA39-6333-42E1-8D59-E4FFAF8B4493}" srcId="{3B0C453A-DD48-43B8-8E52-8013B60151B0}" destId="{E409ACEC-60AA-4009-8E1A-A519E4E7A2D4}" srcOrd="2" destOrd="0" parTransId="{7AF2D12A-7FA8-4ED5-8AC3-3E774F98F29A}" sibTransId="{8302AAAA-0D51-4684-8D6E-6C0D91587BC2}"/>
    <dgm:cxn modelId="{D9429640-9733-4D16-8912-326B424B4569}" type="presOf" srcId="{A2CCF4FB-7952-4CC8-9BF0-67B38F78D142}" destId="{A66BC266-986E-42A8-BBC0-F321DA531736}" srcOrd="0" destOrd="0" presId="urn:microsoft.com/office/officeart/2008/layout/LinedList"/>
    <dgm:cxn modelId="{2774325D-15B5-405B-978F-7E9D19C96035}" type="presOf" srcId="{FF420761-EF98-4422-B0B4-3A740095DF99}" destId="{1404CD2D-DE67-440D-9017-C7F8DA1BB6E6}" srcOrd="0" destOrd="0" presId="urn:microsoft.com/office/officeart/2008/layout/LinedList"/>
    <dgm:cxn modelId="{4CCA6664-7191-44D5-9794-1773F8CB7946}" srcId="{3B0C453A-DD48-43B8-8E52-8013B60151B0}" destId="{6DAC3E8E-37DB-4DF9-902D-2CDDEB02D418}" srcOrd="4" destOrd="0" parTransId="{14D88F16-FBB1-4799-B2B2-747F661398CA}" sibTransId="{1085F655-3DEF-4F36-B169-E619FF87381D}"/>
    <dgm:cxn modelId="{2456716E-714F-433F-B8C3-E2B10C0AAB20}" type="presOf" srcId="{CDE2CAE7-791B-48A7-A9D4-E13FADF142DD}" destId="{EE8149C5-34F7-48E7-B938-28827ABEB599}" srcOrd="0" destOrd="0" presId="urn:microsoft.com/office/officeart/2008/layout/LinedList"/>
    <dgm:cxn modelId="{40C0A572-A814-43CA-B25E-73A91607FCBD}" srcId="{3B0C453A-DD48-43B8-8E52-8013B60151B0}" destId="{FF420761-EF98-4422-B0B4-3A740095DF99}" srcOrd="6" destOrd="0" parTransId="{14D02D8E-49D2-4BF1-A706-8C11F5DE43E9}" sibTransId="{988297CC-CD0D-4DE5-AE3A-4578A2F38BF3}"/>
    <dgm:cxn modelId="{936D9982-EA64-40CE-8723-3B828599F88F}" type="presOf" srcId="{E409ACEC-60AA-4009-8E1A-A519E4E7A2D4}" destId="{8A340DA9-5A52-499C-AAE9-0D08DE7CD521}" srcOrd="0" destOrd="0" presId="urn:microsoft.com/office/officeart/2008/layout/LinedList"/>
    <dgm:cxn modelId="{548AEA82-E154-4759-97C6-780E9D0D2211}" srcId="{3B0C453A-DD48-43B8-8E52-8013B60151B0}" destId="{44BD46BA-F2F5-4FE5-94F9-04D0F5E36682}" srcOrd="5" destOrd="0" parTransId="{92F164E4-2CE5-4AB9-BD1D-F0B8B9D6F101}" sibTransId="{CB2E0CFE-3CD7-4333-916B-406313CCBDBA}"/>
    <dgm:cxn modelId="{566ACBAB-AEFB-4B27-9AA1-C2B1235FB088}" srcId="{3B0C453A-DD48-43B8-8E52-8013B60151B0}" destId="{CDE2CAE7-791B-48A7-A9D4-E13FADF142DD}" srcOrd="3" destOrd="0" parTransId="{8F58EB42-A8D5-4039-9DE3-E41E6D58031A}" sibTransId="{3FE4203A-98E5-480B-943B-0250C1AB5391}"/>
    <dgm:cxn modelId="{5C802BB0-D316-4142-BD93-889419F6C80A}" type="presOf" srcId="{6DAC3E8E-37DB-4DF9-902D-2CDDEB02D418}" destId="{FCF30DAA-AAE6-4833-99A3-C86BC4C2C80D}" srcOrd="0" destOrd="0" presId="urn:microsoft.com/office/officeart/2008/layout/LinedList"/>
    <dgm:cxn modelId="{954CB4B0-2899-4FC2-8FB8-250716029C49}" type="presOf" srcId="{3B0C453A-DD48-43B8-8E52-8013B60151B0}" destId="{61175313-4752-469F-94FF-2E8C89360A15}" srcOrd="0" destOrd="0" presId="urn:microsoft.com/office/officeart/2008/layout/LinedList"/>
    <dgm:cxn modelId="{F06D40B7-580C-4308-84DD-B109190080BD}" type="presOf" srcId="{44BD46BA-F2F5-4FE5-94F9-04D0F5E36682}" destId="{1C332E31-FE16-45D2-8FC6-B89AD1782B06}" srcOrd="0" destOrd="0" presId="urn:microsoft.com/office/officeart/2008/layout/LinedList"/>
    <dgm:cxn modelId="{E38980D8-FC47-49C6-B301-8027A2ACD445}" type="presOf" srcId="{762DCD87-02AD-44F3-8774-D8E2DF2F87C7}" destId="{4141FD8B-2A31-47B5-8F6D-A997582E3F5B}" srcOrd="0" destOrd="0" presId="urn:microsoft.com/office/officeart/2008/layout/LinedList"/>
    <dgm:cxn modelId="{78765AF1-636D-420E-9F83-50FCAAC46A39}" type="presOf" srcId="{34EF9ED4-C3AE-4A6E-8840-4C519AC2299B}" destId="{0F1177F1-A4ED-42A9-8BD0-81AE20A46709}" srcOrd="0" destOrd="0" presId="urn:microsoft.com/office/officeart/2008/layout/LinedList"/>
    <dgm:cxn modelId="{A86957F3-D1FD-4509-86B2-5EC69E454D80}" srcId="{3B0C453A-DD48-43B8-8E52-8013B60151B0}" destId="{762DCD87-02AD-44F3-8774-D8E2DF2F87C7}" srcOrd="1" destOrd="0" parTransId="{4DE702D9-C4AB-4562-99F9-BB551F5A0C01}" sibTransId="{156B4A88-7D9D-45F9-9EBC-DAAFFBA258A7}"/>
    <dgm:cxn modelId="{6B946EFC-F151-4393-9C9D-CE994B6561F3}" srcId="{3B0C453A-DD48-43B8-8E52-8013B60151B0}" destId="{A2CCF4FB-7952-4CC8-9BF0-67B38F78D142}" srcOrd="8" destOrd="0" parTransId="{57BB5C0E-BBA8-410E-A3BB-6C213C238468}" sibTransId="{CF5A254B-7601-4237-A551-FC7E42F09E69}"/>
    <dgm:cxn modelId="{3887DE07-A1EE-495E-83FE-058A12E53523}" type="presParOf" srcId="{61175313-4752-469F-94FF-2E8C89360A15}" destId="{875B66A8-4C57-4B8F-9F79-9F9EEDF234D8}" srcOrd="0" destOrd="0" presId="urn:microsoft.com/office/officeart/2008/layout/LinedList"/>
    <dgm:cxn modelId="{00044885-68BA-43DA-B580-F73B54C1162D}" type="presParOf" srcId="{61175313-4752-469F-94FF-2E8C89360A15}" destId="{8D9B2774-58EB-4729-9C52-9FE6997D8EEC}" srcOrd="1" destOrd="0" presId="urn:microsoft.com/office/officeart/2008/layout/LinedList"/>
    <dgm:cxn modelId="{551D71A8-C800-413C-ADEE-61A00543D0DB}" type="presParOf" srcId="{8D9B2774-58EB-4729-9C52-9FE6997D8EEC}" destId="{0F1177F1-A4ED-42A9-8BD0-81AE20A46709}" srcOrd="0" destOrd="0" presId="urn:microsoft.com/office/officeart/2008/layout/LinedList"/>
    <dgm:cxn modelId="{87EBFAA0-B77F-4D57-9E8F-F1E0F3093918}" type="presParOf" srcId="{8D9B2774-58EB-4729-9C52-9FE6997D8EEC}" destId="{33664B01-F912-41E5-A677-1B84DAD33DDD}" srcOrd="1" destOrd="0" presId="urn:microsoft.com/office/officeart/2008/layout/LinedList"/>
    <dgm:cxn modelId="{98A76F04-7A9E-4809-84B5-63512842C63C}" type="presParOf" srcId="{61175313-4752-469F-94FF-2E8C89360A15}" destId="{74657458-83C6-4412-949D-EB70F1015A70}" srcOrd="2" destOrd="0" presId="urn:microsoft.com/office/officeart/2008/layout/LinedList"/>
    <dgm:cxn modelId="{FC6E9D2F-51AF-485D-A28A-EB73BFEC579A}" type="presParOf" srcId="{61175313-4752-469F-94FF-2E8C89360A15}" destId="{EFE316F4-A696-411E-B8E3-4F81FC393633}" srcOrd="3" destOrd="0" presId="urn:microsoft.com/office/officeart/2008/layout/LinedList"/>
    <dgm:cxn modelId="{871D3A4D-7007-4568-B7C4-7EDEC4DAD39B}" type="presParOf" srcId="{EFE316F4-A696-411E-B8E3-4F81FC393633}" destId="{4141FD8B-2A31-47B5-8F6D-A997582E3F5B}" srcOrd="0" destOrd="0" presId="urn:microsoft.com/office/officeart/2008/layout/LinedList"/>
    <dgm:cxn modelId="{5A85C1BF-018E-4FD7-8911-460D0C8FD0D1}" type="presParOf" srcId="{EFE316F4-A696-411E-B8E3-4F81FC393633}" destId="{ECEC6A0F-84DF-4754-8605-50A0DB525C0C}" srcOrd="1" destOrd="0" presId="urn:microsoft.com/office/officeart/2008/layout/LinedList"/>
    <dgm:cxn modelId="{F7068F25-9AE6-4DB0-AFC4-3ADBC1B67F20}" type="presParOf" srcId="{61175313-4752-469F-94FF-2E8C89360A15}" destId="{10E6A6CC-90E4-4689-AC8D-FE0C00D39D0B}" srcOrd="4" destOrd="0" presId="urn:microsoft.com/office/officeart/2008/layout/LinedList"/>
    <dgm:cxn modelId="{0789578F-05A5-4B11-8A73-8CA56590B4CD}" type="presParOf" srcId="{61175313-4752-469F-94FF-2E8C89360A15}" destId="{6FFA9665-34DB-469E-B79D-25C792C2E876}" srcOrd="5" destOrd="0" presId="urn:microsoft.com/office/officeart/2008/layout/LinedList"/>
    <dgm:cxn modelId="{7ACCF8A3-3A5C-4ED3-B8B5-30A5B9386027}" type="presParOf" srcId="{6FFA9665-34DB-469E-B79D-25C792C2E876}" destId="{8A340DA9-5A52-499C-AAE9-0D08DE7CD521}" srcOrd="0" destOrd="0" presId="urn:microsoft.com/office/officeart/2008/layout/LinedList"/>
    <dgm:cxn modelId="{3AAD2D1C-5DF7-4159-8DB3-D1D5DDFF2DA8}" type="presParOf" srcId="{6FFA9665-34DB-469E-B79D-25C792C2E876}" destId="{91E6C649-259A-4987-863C-585148989DCC}" srcOrd="1" destOrd="0" presId="urn:microsoft.com/office/officeart/2008/layout/LinedList"/>
    <dgm:cxn modelId="{5D763CDA-88E4-43D0-9960-4A2B77FF5756}" type="presParOf" srcId="{61175313-4752-469F-94FF-2E8C89360A15}" destId="{7E0AF8C2-6890-4D90-8136-91F827166B85}" srcOrd="6" destOrd="0" presId="urn:microsoft.com/office/officeart/2008/layout/LinedList"/>
    <dgm:cxn modelId="{778131BE-6344-4385-A78C-DDE2858C77A3}" type="presParOf" srcId="{61175313-4752-469F-94FF-2E8C89360A15}" destId="{6871C365-E1A1-4651-8CB7-71049512DBCF}" srcOrd="7" destOrd="0" presId="urn:microsoft.com/office/officeart/2008/layout/LinedList"/>
    <dgm:cxn modelId="{717C3E4B-9899-4713-B8AD-BEC2A34A229E}" type="presParOf" srcId="{6871C365-E1A1-4651-8CB7-71049512DBCF}" destId="{EE8149C5-34F7-48E7-B938-28827ABEB599}" srcOrd="0" destOrd="0" presId="urn:microsoft.com/office/officeart/2008/layout/LinedList"/>
    <dgm:cxn modelId="{57ECBBA9-77A6-4B4A-BAF9-F536B6A6DF69}" type="presParOf" srcId="{6871C365-E1A1-4651-8CB7-71049512DBCF}" destId="{B5011224-D32F-4FA6-9F36-6C559E86E67E}" srcOrd="1" destOrd="0" presId="urn:microsoft.com/office/officeart/2008/layout/LinedList"/>
    <dgm:cxn modelId="{093BA5F7-E734-4E3C-B713-EAB651A8E40E}" type="presParOf" srcId="{61175313-4752-469F-94FF-2E8C89360A15}" destId="{6182F5D9-B384-4EDD-BFD7-2E87C9107704}" srcOrd="8" destOrd="0" presId="urn:microsoft.com/office/officeart/2008/layout/LinedList"/>
    <dgm:cxn modelId="{D92FDA39-9B79-4E79-AD71-821D2A571EBA}" type="presParOf" srcId="{61175313-4752-469F-94FF-2E8C89360A15}" destId="{102AFCFB-0C38-4C2A-AE53-BEF9A5A41654}" srcOrd="9" destOrd="0" presId="urn:microsoft.com/office/officeart/2008/layout/LinedList"/>
    <dgm:cxn modelId="{3E616DBA-C4BE-4FD2-BAF2-3F7D08A31939}" type="presParOf" srcId="{102AFCFB-0C38-4C2A-AE53-BEF9A5A41654}" destId="{FCF30DAA-AAE6-4833-99A3-C86BC4C2C80D}" srcOrd="0" destOrd="0" presId="urn:microsoft.com/office/officeart/2008/layout/LinedList"/>
    <dgm:cxn modelId="{9FBCCF64-9981-4A52-A119-D600454745C2}" type="presParOf" srcId="{102AFCFB-0C38-4C2A-AE53-BEF9A5A41654}" destId="{D5247126-7448-4F45-8B77-1CE63C46AD34}" srcOrd="1" destOrd="0" presId="urn:microsoft.com/office/officeart/2008/layout/LinedList"/>
    <dgm:cxn modelId="{3D31B2E3-B545-4AA7-88FD-87159D8467E8}" type="presParOf" srcId="{61175313-4752-469F-94FF-2E8C89360A15}" destId="{CC8ECBD8-C9DC-494E-BB53-5A43C0A49570}" srcOrd="10" destOrd="0" presId="urn:microsoft.com/office/officeart/2008/layout/LinedList"/>
    <dgm:cxn modelId="{5BDFD279-7C7F-4FFA-84B6-1147E076D1C7}" type="presParOf" srcId="{61175313-4752-469F-94FF-2E8C89360A15}" destId="{8FEFB864-AAEA-4AFE-BD1C-0C81E1FEE9D2}" srcOrd="11" destOrd="0" presId="urn:microsoft.com/office/officeart/2008/layout/LinedList"/>
    <dgm:cxn modelId="{11AAAC01-4B2D-4991-8AB5-766142FEB41F}" type="presParOf" srcId="{8FEFB864-AAEA-4AFE-BD1C-0C81E1FEE9D2}" destId="{1C332E31-FE16-45D2-8FC6-B89AD1782B06}" srcOrd="0" destOrd="0" presId="urn:microsoft.com/office/officeart/2008/layout/LinedList"/>
    <dgm:cxn modelId="{27C6F96D-C504-4B4F-9A8A-2FA7BB4A3467}" type="presParOf" srcId="{8FEFB864-AAEA-4AFE-BD1C-0C81E1FEE9D2}" destId="{55E358D5-8ABB-46D0-8E84-C50A38D30576}" srcOrd="1" destOrd="0" presId="urn:microsoft.com/office/officeart/2008/layout/LinedList"/>
    <dgm:cxn modelId="{83BF03C9-CB94-48F3-ADAC-F449D5955B09}" type="presParOf" srcId="{61175313-4752-469F-94FF-2E8C89360A15}" destId="{36881FCC-5BF6-481A-83CD-1D4D196CAA40}" srcOrd="12" destOrd="0" presId="urn:microsoft.com/office/officeart/2008/layout/LinedList"/>
    <dgm:cxn modelId="{D6AB5E2B-B715-4696-8B4B-8C04A732A721}" type="presParOf" srcId="{61175313-4752-469F-94FF-2E8C89360A15}" destId="{039D74D9-E08F-4A91-BD3F-4DF4AFFE9585}" srcOrd="13" destOrd="0" presId="urn:microsoft.com/office/officeart/2008/layout/LinedList"/>
    <dgm:cxn modelId="{ED855817-495C-4EE9-A073-2FE4B82EB20A}" type="presParOf" srcId="{039D74D9-E08F-4A91-BD3F-4DF4AFFE9585}" destId="{1404CD2D-DE67-440D-9017-C7F8DA1BB6E6}" srcOrd="0" destOrd="0" presId="urn:microsoft.com/office/officeart/2008/layout/LinedList"/>
    <dgm:cxn modelId="{12094FAE-6471-45A0-8649-4FD2FBB69D45}" type="presParOf" srcId="{039D74D9-E08F-4A91-BD3F-4DF4AFFE9585}" destId="{25A4BFEF-2E1A-4702-8F0D-5BFF97E489BA}" srcOrd="1" destOrd="0" presId="urn:microsoft.com/office/officeart/2008/layout/LinedList"/>
    <dgm:cxn modelId="{8DE6EE9D-E343-4196-8994-E1DEB7DA1F60}" type="presParOf" srcId="{61175313-4752-469F-94FF-2E8C89360A15}" destId="{FFE7C711-DC6C-473C-993E-430251BBAA3E}" srcOrd="14" destOrd="0" presId="urn:microsoft.com/office/officeart/2008/layout/LinedList"/>
    <dgm:cxn modelId="{B89BBF1B-1736-4EBD-9089-B800614608CB}" type="presParOf" srcId="{61175313-4752-469F-94FF-2E8C89360A15}" destId="{C02FEA0C-3D84-4768-9D78-66D44F624D7B}" srcOrd="15" destOrd="0" presId="urn:microsoft.com/office/officeart/2008/layout/LinedList"/>
    <dgm:cxn modelId="{E28D51C5-9760-4AC4-A05A-5A32E9F2B5E0}" type="presParOf" srcId="{C02FEA0C-3D84-4768-9D78-66D44F624D7B}" destId="{DE50D216-7703-4F7E-88C2-2089C2B2DB42}" srcOrd="0" destOrd="0" presId="urn:microsoft.com/office/officeart/2008/layout/LinedList"/>
    <dgm:cxn modelId="{4862BE5E-3C56-4848-ABFB-687C6E9F24B7}" type="presParOf" srcId="{C02FEA0C-3D84-4768-9D78-66D44F624D7B}" destId="{6F28A1EC-1C94-45FE-8319-8271BAC528CE}" srcOrd="1" destOrd="0" presId="urn:microsoft.com/office/officeart/2008/layout/LinedList"/>
    <dgm:cxn modelId="{224FFF38-8F9F-4404-9F9D-45E09512356E}" type="presParOf" srcId="{61175313-4752-469F-94FF-2E8C89360A15}" destId="{1C30E757-6B01-4F0F-A3DD-928ADC51451B}" srcOrd="16" destOrd="0" presId="urn:microsoft.com/office/officeart/2008/layout/LinedList"/>
    <dgm:cxn modelId="{B1A12C64-5685-484D-9982-5C356281A0BE}" type="presParOf" srcId="{61175313-4752-469F-94FF-2E8C89360A15}" destId="{37F1765C-9829-47CA-A59A-1D6E5AE66176}" srcOrd="17" destOrd="0" presId="urn:microsoft.com/office/officeart/2008/layout/LinedList"/>
    <dgm:cxn modelId="{7267ABDD-861B-48F8-B2A1-758FB50BFB40}" type="presParOf" srcId="{37F1765C-9829-47CA-A59A-1D6E5AE66176}" destId="{A66BC266-986E-42A8-BBC0-F321DA531736}" srcOrd="0" destOrd="0" presId="urn:microsoft.com/office/officeart/2008/layout/LinedList"/>
    <dgm:cxn modelId="{12D81C7B-BB5D-4F0A-9B0E-733C32339597}" type="presParOf" srcId="{37F1765C-9829-47CA-A59A-1D6E5AE66176}" destId="{D3E74EBB-C8EC-4DCF-A4CB-1A4793DF456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98F788-5FE7-415A-AEBD-5A445FB7E742}" type="doc">
      <dgm:prSet loTypeId="urn:microsoft.com/office/officeart/2008/layout/LinedList" loCatId="list" qsTypeId="urn:microsoft.com/office/officeart/2005/8/quickstyle/3d1" qsCatId="3D" csTypeId="urn:microsoft.com/office/officeart/2005/8/colors/accent1_2" csCatId="accent1"/>
      <dgm:spPr/>
      <dgm:t>
        <a:bodyPr/>
        <a:lstStyle/>
        <a:p>
          <a:endParaRPr lang="en-IN"/>
        </a:p>
      </dgm:t>
    </dgm:pt>
    <dgm:pt modelId="{942BD14C-0EA0-4771-AC51-3917FCE454AC}">
      <dgm:prSet/>
      <dgm:spPr/>
      <dgm:t>
        <a:bodyPr/>
        <a:lstStyle/>
        <a:p>
          <a:r>
            <a:rPr lang="en-IN" dirty="0"/>
            <a:t>Acetal Formation</a:t>
          </a:r>
        </a:p>
      </dgm:t>
    </dgm:pt>
    <dgm:pt modelId="{EDB146DF-54B0-4A0D-86C6-D730750202F9}" type="parTrans" cxnId="{31EF7D6A-C3A6-45EC-A3ED-24D1BAB16F4C}">
      <dgm:prSet/>
      <dgm:spPr/>
      <dgm:t>
        <a:bodyPr/>
        <a:lstStyle/>
        <a:p>
          <a:endParaRPr lang="en-IN"/>
        </a:p>
      </dgm:t>
    </dgm:pt>
    <dgm:pt modelId="{BEB7C3FC-860A-4AB1-AA5F-D5D4C94B5A28}" type="sibTrans" cxnId="{31EF7D6A-C3A6-45EC-A3ED-24D1BAB16F4C}">
      <dgm:prSet/>
      <dgm:spPr/>
      <dgm:t>
        <a:bodyPr/>
        <a:lstStyle/>
        <a:p>
          <a:endParaRPr lang="en-IN"/>
        </a:p>
      </dgm:t>
    </dgm:pt>
    <dgm:pt modelId="{251DE40E-4EBE-450D-B04E-D356E1DF39F0}">
      <dgm:prSet/>
      <dgm:spPr/>
      <dgm:t>
        <a:bodyPr/>
        <a:lstStyle/>
        <a:p>
          <a:r>
            <a:rPr lang="en-IN"/>
            <a:t>Arylation</a:t>
          </a:r>
        </a:p>
      </dgm:t>
    </dgm:pt>
    <dgm:pt modelId="{B252666D-6C87-4227-B8A2-44EBBD5D0A06}" type="parTrans" cxnId="{FC3474BA-720E-4CAA-A28B-460167D03F7E}">
      <dgm:prSet/>
      <dgm:spPr/>
      <dgm:t>
        <a:bodyPr/>
        <a:lstStyle/>
        <a:p>
          <a:endParaRPr lang="en-IN"/>
        </a:p>
      </dgm:t>
    </dgm:pt>
    <dgm:pt modelId="{2F2C591B-9B3B-4BEE-9F22-371BE6217CD2}" type="sibTrans" cxnId="{FC3474BA-720E-4CAA-A28B-460167D03F7E}">
      <dgm:prSet/>
      <dgm:spPr/>
      <dgm:t>
        <a:bodyPr/>
        <a:lstStyle/>
        <a:p>
          <a:endParaRPr lang="en-IN"/>
        </a:p>
      </dgm:t>
    </dgm:pt>
    <dgm:pt modelId="{A8BE4ABB-5C24-4B8C-8402-B5721303C3F8}">
      <dgm:prSet/>
      <dgm:spPr/>
      <dgm:t>
        <a:bodyPr/>
        <a:lstStyle/>
        <a:p>
          <a:r>
            <a:rPr lang="en-IN"/>
            <a:t>Acylation</a:t>
          </a:r>
        </a:p>
      </dgm:t>
    </dgm:pt>
    <dgm:pt modelId="{8DDF83BD-C215-4379-BE86-EAC0B8484862}" type="parTrans" cxnId="{4A0176C8-F877-440C-999F-25493170FAF8}">
      <dgm:prSet/>
      <dgm:spPr/>
      <dgm:t>
        <a:bodyPr/>
        <a:lstStyle/>
        <a:p>
          <a:endParaRPr lang="en-IN"/>
        </a:p>
      </dgm:t>
    </dgm:pt>
    <dgm:pt modelId="{719A388A-5E58-49B5-B86F-29F029C241DA}" type="sibTrans" cxnId="{4A0176C8-F877-440C-999F-25493170FAF8}">
      <dgm:prSet/>
      <dgm:spPr/>
      <dgm:t>
        <a:bodyPr/>
        <a:lstStyle/>
        <a:p>
          <a:endParaRPr lang="en-IN"/>
        </a:p>
      </dgm:t>
    </dgm:pt>
    <dgm:pt modelId="{F5340B9A-01A3-4983-A137-02C93B7EDE87}">
      <dgm:prSet/>
      <dgm:spPr/>
      <dgm:t>
        <a:bodyPr/>
        <a:lstStyle/>
        <a:p>
          <a:r>
            <a:rPr lang="en-IN"/>
            <a:t>Addition Reaction</a:t>
          </a:r>
        </a:p>
      </dgm:t>
    </dgm:pt>
    <dgm:pt modelId="{EAC8D9F0-E8C2-4AD9-B510-281F7455CEBB}" type="parTrans" cxnId="{1AD96D86-45BF-4209-8541-EBFA712819A4}">
      <dgm:prSet/>
      <dgm:spPr/>
      <dgm:t>
        <a:bodyPr/>
        <a:lstStyle/>
        <a:p>
          <a:endParaRPr lang="en-IN"/>
        </a:p>
      </dgm:t>
    </dgm:pt>
    <dgm:pt modelId="{192DBEC3-C887-40D1-BC32-39F8B5DC3C45}" type="sibTrans" cxnId="{1AD96D86-45BF-4209-8541-EBFA712819A4}">
      <dgm:prSet/>
      <dgm:spPr/>
      <dgm:t>
        <a:bodyPr/>
        <a:lstStyle/>
        <a:p>
          <a:endParaRPr lang="en-IN"/>
        </a:p>
      </dgm:t>
    </dgm:pt>
    <dgm:pt modelId="{AA5DED6A-6D01-4D90-AE57-8FA23F601BBF}">
      <dgm:prSet/>
      <dgm:spPr/>
      <dgm:t>
        <a:bodyPr/>
        <a:lstStyle/>
        <a:p>
          <a:r>
            <a:rPr lang="en-IN"/>
            <a:t>Alkylation</a:t>
          </a:r>
        </a:p>
      </dgm:t>
    </dgm:pt>
    <dgm:pt modelId="{D6BEE767-8208-4098-B1D1-9C4ED8426EAB}" type="parTrans" cxnId="{07A33638-95D1-44F0-B7F3-7905A58F7627}">
      <dgm:prSet/>
      <dgm:spPr/>
      <dgm:t>
        <a:bodyPr/>
        <a:lstStyle/>
        <a:p>
          <a:endParaRPr lang="en-IN"/>
        </a:p>
      </dgm:t>
    </dgm:pt>
    <dgm:pt modelId="{394DC14C-C1AC-40AF-8D79-699E0596C379}" type="sibTrans" cxnId="{07A33638-95D1-44F0-B7F3-7905A58F7627}">
      <dgm:prSet/>
      <dgm:spPr/>
      <dgm:t>
        <a:bodyPr/>
        <a:lstStyle/>
        <a:p>
          <a:endParaRPr lang="en-IN"/>
        </a:p>
      </dgm:t>
    </dgm:pt>
    <dgm:pt modelId="{66773404-7F5C-475C-B4F5-7975C28A9D1C}">
      <dgm:prSet/>
      <dgm:spPr/>
      <dgm:t>
        <a:bodyPr/>
        <a:lstStyle/>
        <a:p>
          <a:r>
            <a:rPr lang="en-IN"/>
            <a:t>De-Alkylation Cleavage</a:t>
          </a:r>
        </a:p>
      </dgm:t>
    </dgm:pt>
    <dgm:pt modelId="{111667CB-FD6C-4B4A-BB1C-5BA878E4873A}" type="parTrans" cxnId="{EA485CE4-62CA-4FBD-BA49-E15283A0AA4D}">
      <dgm:prSet/>
      <dgm:spPr/>
      <dgm:t>
        <a:bodyPr/>
        <a:lstStyle/>
        <a:p>
          <a:endParaRPr lang="en-IN"/>
        </a:p>
      </dgm:t>
    </dgm:pt>
    <dgm:pt modelId="{4138E4EE-4A6B-4C36-B0D4-82FC1AE01159}" type="sibTrans" cxnId="{EA485CE4-62CA-4FBD-BA49-E15283A0AA4D}">
      <dgm:prSet/>
      <dgm:spPr/>
      <dgm:t>
        <a:bodyPr/>
        <a:lstStyle/>
        <a:p>
          <a:endParaRPr lang="en-IN"/>
        </a:p>
      </dgm:t>
    </dgm:pt>
    <dgm:pt modelId="{60BAD877-FDC3-4DD5-BEFA-3B52BB326F84}">
      <dgm:prSet/>
      <dgm:spPr/>
      <dgm:t>
        <a:bodyPr/>
        <a:lstStyle/>
        <a:p>
          <a:r>
            <a:rPr lang="en-IN"/>
            <a:t>Condensation</a:t>
          </a:r>
        </a:p>
      </dgm:t>
    </dgm:pt>
    <dgm:pt modelId="{70C6C325-14F6-4D71-B8C3-799C035EBD39}" type="parTrans" cxnId="{2424BE6E-223D-4F2D-8471-F87A96087336}">
      <dgm:prSet/>
      <dgm:spPr/>
      <dgm:t>
        <a:bodyPr/>
        <a:lstStyle/>
        <a:p>
          <a:endParaRPr lang="en-IN"/>
        </a:p>
      </dgm:t>
    </dgm:pt>
    <dgm:pt modelId="{3BB65CE7-58D5-4AE5-B9AA-8C11B5EF8B4E}" type="sibTrans" cxnId="{2424BE6E-223D-4F2D-8471-F87A96087336}">
      <dgm:prSet/>
      <dgm:spPr/>
      <dgm:t>
        <a:bodyPr/>
        <a:lstStyle/>
        <a:p>
          <a:endParaRPr lang="en-IN"/>
        </a:p>
      </dgm:t>
    </dgm:pt>
    <dgm:pt modelId="{A7683377-D266-42A4-9468-75CFED28CFDE}">
      <dgm:prSet/>
      <dgm:spPr/>
      <dgm:t>
        <a:bodyPr/>
        <a:lstStyle/>
        <a:p>
          <a:r>
            <a:rPr lang="en-IN"/>
            <a:t>Decarboxylation</a:t>
          </a:r>
        </a:p>
      </dgm:t>
    </dgm:pt>
    <dgm:pt modelId="{FBD7C56A-AECF-4D06-AF89-878D0BF661D7}" type="parTrans" cxnId="{A5FB2A1E-D11F-4377-B2C7-748866A59AE2}">
      <dgm:prSet/>
      <dgm:spPr/>
      <dgm:t>
        <a:bodyPr/>
        <a:lstStyle/>
        <a:p>
          <a:endParaRPr lang="en-IN"/>
        </a:p>
      </dgm:t>
    </dgm:pt>
    <dgm:pt modelId="{D16F4802-670C-4A08-90D5-DD4AEED835A3}" type="sibTrans" cxnId="{A5FB2A1E-D11F-4377-B2C7-748866A59AE2}">
      <dgm:prSet/>
      <dgm:spPr/>
      <dgm:t>
        <a:bodyPr/>
        <a:lstStyle/>
        <a:p>
          <a:endParaRPr lang="en-IN"/>
        </a:p>
      </dgm:t>
    </dgm:pt>
    <dgm:pt modelId="{8CCF6948-DA34-49BE-A1C4-3AC9BEF45D58}">
      <dgm:prSet/>
      <dgm:spPr/>
      <dgm:t>
        <a:bodyPr/>
        <a:lstStyle/>
        <a:p>
          <a:r>
            <a:rPr lang="en-IN"/>
            <a:t>Dehydration</a:t>
          </a:r>
        </a:p>
      </dgm:t>
    </dgm:pt>
    <dgm:pt modelId="{D8713E02-2E30-4CF6-AEE9-88CA37798C74}" type="parTrans" cxnId="{A869EF8E-B700-47AE-967E-6714ADA83520}">
      <dgm:prSet/>
      <dgm:spPr/>
      <dgm:t>
        <a:bodyPr/>
        <a:lstStyle/>
        <a:p>
          <a:endParaRPr lang="en-IN"/>
        </a:p>
      </dgm:t>
    </dgm:pt>
    <dgm:pt modelId="{8DC6D8C0-5B69-4BAA-AAC9-916FBDAF8872}" type="sibTrans" cxnId="{A869EF8E-B700-47AE-967E-6714ADA83520}">
      <dgm:prSet/>
      <dgm:spPr/>
      <dgm:t>
        <a:bodyPr/>
        <a:lstStyle/>
        <a:p>
          <a:endParaRPr lang="en-IN"/>
        </a:p>
      </dgm:t>
    </dgm:pt>
    <dgm:pt modelId="{A5283786-430F-4D9B-86A0-771F9307A9AC}">
      <dgm:prSet/>
      <dgm:spPr/>
      <dgm:t>
        <a:bodyPr/>
        <a:lstStyle/>
        <a:p>
          <a:r>
            <a:rPr lang="en-IN"/>
            <a:t>Esterification / Trans-esterification</a:t>
          </a:r>
        </a:p>
      </dgm:t>
    </dgm:pt>
    <dgm:pt modelId="{7C5D3A4A-EA78-49D7-BB88-D43E98F84BA8}" type="parTrans" cxnId="{98F25A49-2E4C-4397-9C3F-22AB132D6BC1}">
      <dgm:prSet/>
      <dgm:spPr/>
      <dgm:t>
        <a:bodyPr/>
        <a:lstStyle/>
        <a:p>
          <a:endParaRPr lang="en-IN"/>
        </a:p>
      </dgm:t>
    </dgm:pt>
    <dgm:pt modelId="{AE0B2611-1937-43B6-8F2B-29492AFDCFD4}" type="sibTrans" cxnId="{98F25A49-2E4C-4397-9C3F-22AB132D6BC1}">
      <dgm:prSet/>
      <dgm:spPr/>
      <dgm:t>
        <a:bodyPr/>
        <a:lstStyle/>
        <a:p>
          <a:endParaRPr lang="en-IN"/>
        </a:p>
      </dgm:t>
    </dgm:pt>
    <dgm:pt modelId="{E1218DFD-3175-4BD1-B88C-93B93D3028AB}">
      <dgm:prSet/>
      <dgm:spPr/>
      <dgm:t>
        <a:bodyPr/>
        <a:lstStyle/>
        <a:p>
          <a:r>
            <a:rPr lang="en-IN"/>
            <a:t>Formylation</a:t>
          </a:r>
        </a:p>
      </dgm:t>
    </dgm:pt>
    <dgm:pt modelId="{7BC55334-1458-4548-AF97-F70C5F1FF651}" type="parTrans" cxnId="{674884B2-44B7-4F2F-9982-6D77F524A31B}">
      <dgm:prSet/>
      <dgm:spPr/>
      <dgm:t>
        <a:bodyPr/>
        <a:lstStyle/>
        <a:p>
          <a:endParaRPr lang="en-IN"/>
        </a:p>
      </dgm:t>
    </dgm:pt>
    <dgm:pt modelId="{598F370A-2157-47DB-8BC0-11B469AA957D}" type="sibTrans" cxnId="{674884B2-44B7-4F2F-9982-6D77F524A31B}">
      <dgm:prSet/>
      <dgm:spPr/>
      <dgm:t>
        <a:bodyPr/>
        <a:lstStyle/>
        <a:p>
          <a:endParaRPr lang="en-IN"/>
        </a:p>
      </dgm:t>
    </dgm:pt>
    <dgm:pt modelId="{863B0A3B-5169-4198-AABA-463BEB350B7E}">
      <dgm:prSet/>
      <dgm:spPr/>
      <dgm:t>
        <a:bodyPr/>
        <a:lstStyle/>
        <a:p>
          <a:r>
            <a:rPr lang="en-IN"/>
            <a:t>Cyclization</a:t>
          </a:r>
        </a:p>
      </dgm:t>
    </dgm:pt>
    <dgm:pt modelId="{2C7C114D-CE69-4BD4-A1F4-079AB393A4CF}" type="parTrans" cxnId="{692AA2DE-9BA4-4FDA-A33C-4C3E8F16D66F}">
      <dgm:prSet/>
      <dgm:spPr/>
      <dgm:t>
        <a:bodyPr/>
        <a:lstStyle/>
        <a:p>
          <a:endParaRPr lang="en-IN"/>
        </a:p>
      </dgm:t>
    </dgm:pt>
    <dgm:pt modelId="{99AEFABB-4A81-4F53-B863-85436C52F271}" type="sibTrans" cxnId="{692AA2DE-9BA4-4FDA-A33C-4C3E8F16D66F}">
      <dgm:prSet/>
      <dgm:spPr/>
      <dgm:t>
        <a:bodyPr/>
        <a:lstStyle/>
        <a:p>
          <a:endParaRPr lang="en-IN"/>
        </a:p>
      </dgm:t>
    </dgm:pt>
    <dgm:pt modelId="{BBBB924C-D23E-4402-A97B-195580F62B12}" type="pres">
      <dgm:prSet presAssocID="{4598F788-5FE7-415A-AEBD-5A445FB7E742}" presName="vert0" presStyleCnt="0">
        <dgm:presLayoutVars>
          <dgm:dir/>
          <dgm:animOne val="branch"/>
          <dgm:animLvl val="lvl"/>
        </dgm:presLayoutVars>
      </dgm:prSet>
      <dgm:spPr/>
    </dgm:pt>
    <dgm:pt modelId="{DE5EADAE-F56F-4EB0-9538-2A369714A2BE}" type="pres">
      <dgm:prSet presAssocID="{942BD14C-0EA0-4771-AC51-3917FCE454AC}" presName="thickLine" presStyleLbl="alignNode1" presStyleIdx="0" presStyleCnt="12"/>
      <dgm:spPr/>
    </dgm:pt>
    <dgm:pt modelId="{9766582C-E295-4ECB-953B-760E1C5380F3}" type="pres">
      <dgm:prSet presAssocID="{942BD14C-0EA0-4771-AC51-3917FCE454AC}" presName="horz1" presStyleCnt="0"/>
      <dgm:spPr/>
    </dgm:pt>
    <dgm:pt modelId="{283C9B7B-F81B-49E4-AEB4-FF4FEFA0868B}" type="pres">
      <dgm:prSet presAssocID="{942BD14C-0EA0-4771-AC51-3917FCE454AC}" presName="tx1" presStyleLbl="revTx" presStyleIdx="0" presStyleCnt="12"/>
      <dgm:spPr/>
    </dgm:pt>
    <dgm:pt modelId="{8E5B8614-3E96-4A3C-AC45-CD53B61F8A47}" type="pres">
      <dgm:prSet presAssocID="{942BD14C-0EA0-4771-AC51-3917FCE454AC}" presName="vert1" presStyleCnt="0"/>
      <dgm:spPr/>
    </dgm:pt>
    <dgm:pt modelId="{E33C55AB-5ADD-4F9F-9292-76A05E099181}" type="pres">
      <dgm:prSet presAssocID="{251DE40E-4EBE-450D-B04E-D356E1DF39F0}" presName="thickLine" presStyleLbl="alignNode1" presStyleIdx="1" presStyleCnt="12"/>
      <dgm:spPr/>
    </dgm:pt>
    <dgm:pt modelId="{B7726AB3-41B8-43DF-A5DB-A29933617AD4}" type="pres">
      <dgm:prSet presAssocID="{251DE40E-4EBE-450D-B04E-D356E1DF39F0}" presName="horz1" presStyleCnt="0"/>
      <dgm:spPr/>
    </dgm:pt>
    <dgm:pt modelId="{59249E00-3830-49B1-A3EC-820528D7D282}" type="pres">
      <dgm:prSet presAssocID="{251DE40E-4EBE-450D-B04E-D356E1DF39F0}" presName="tx1" presStyleLbl="revTx" presStyleIdx="1" presStyleCnt="12"/>
      <dgm:spPr/>
    </dgm:pt>
    <dgm:pt modelId="{7801A5F8-3452-45D0-83C8-48801A1CC658}" type="pres">
      <dgm:prSet presAssocID="{251DE40E-4EBE-450D-B04E-D356E1DF39F0}" presName="vert1" presStyleCnt="0"/>
      <dgm:spPr/>
    </dgm:pt>
    <dgm:pt modelId="{63F19F6C-D684-48AB-97C7-8EA1AA4B9C40}" type="pres">
      <dgm:prSet presAssocID="{A8BE4ABB-5C24-4B8C-8402-B5721303C3F8}" presName="thickLine" presStyleLbl="alignNode1" presStyleIdx="2" presStyleCnt="12"/>
      <dgm:spPr/>
    </dgm:pt>
    <dgm:pt modelId="{E592C331-26D5-4A7F-BA50-4292E90E4901}" type="pres">
      <dgm:prSet presAssocID="{A8BE4ABB-5C24-4B8C-8402-B5721303C3F8}" presName="horz1" presStyleCnt="0"/>
      <dgm:spPr/>
    </dgm:pt>
    <dgm:pt modelId="{C51C805C-1F48-431B-9F19-376E13FAC973}" type="pres">
      <dgm:prSet presAssocID="{A8BE4ABB-5C24-4B8C-8402-B5721303C3F8}" presName="tx1" presStyleLbl="revTx" presStyleIdx="2" presStyleCnt="12"/>
      <dgm:spPr/>
    </dgm:pt>
    <dgm:pt modelId="{DCE33518-775B-4996-BB94-695291B2B054}" type="pres">
      <dgm:prSet presAssocID="{A8BE4ABB-5C24-4B8C-8402-B5721303C3F8}" presName="vert1" presStyleCnt="0"/>
      <dgm:spPr/>
    </dgm:pt>
    <dgm:pt modelId="{B1CF386F-262F-4020-B291-662E5BCECFD3}" type="pres">
      <dgm:prSet presAssocID="{F5340B9A-01A3-4983-A137-02C93B7EDE87}" presName="thickLine" presStyleLbl="alignNode1" presStyleIdx="3" presStyleCnt="12"/>
      <dgm:spPr/>
    </dgm:pt>
    <dgm:pt modelId="{D72A51CB-8A54-4151-8249-89330A55877E}" type="pres">
      <dgm:prSet presAssocID="{F5340B9A-01A3-4983-A137-02C93B7EDE87}" presName="horz1" presStyleCnt="0"/>
      <dgm:spPr/>
    </dgm:pt>
    <dgm:pt modelId="{13A5627F-7AA3-4752-BC6B-E29A16C008D5}" type="pres">
      <dgm:prSet presAssocID="{F5340B9A-01A3-4983-A137-02C93B7EDE87}" presName="tx1" presStyleLbl="revTx" presStyleIdx="3" presStyleCnt="12"/>
      <dgm:spPr/>
    </dgm:pt>
    <dgm:pt modelId="{85883CF0-1672-4774-BD92-534EF97CDBB2}" type="pres">
      <dgm:prSet presAssocID="{F5340B9A-01A3-4983-A137-02C93B7EDE87}" presName="vert1" presStyleCnt="0"/>
      <dgm:spPr/>
    </dgm:pt>
    <dgm:pt modelId="{DA14D201-7C2B-4464-A5BF-0ACB65E8A4D3}" type="pres">
      <dgm:prSet presAssocID="{AA5DED6A-6D01-4D90-AE57-8FA23F601BBF}" presName="thickLine" presStyleLbl="alignNode1" presStyleIdx="4" presStyleCnt="12"/>
      <dgm:spPr/>
    </dgm:pt>
    <dgm:pt modelId="{4364C2BA-3B2C-46D6-99FE-F2D974A245C5}" type="pres">
      <dgm:prSet presAssocID="{AA5DED6A-6D01-4D90-AE57-8FA23F601BBF}" presName="horz1" presStyleCnt="0"/>
      <dgm:spPr/>
    </dgm:pt>
    <dgm:pt modelId="{4DFE214C-BBAA-45CB-86AA-324AA5368F42}" type="pres">
      <dgm:prSet presAssocID="{AA5DED6A-6D01-4D90-AE57-8FA23F601BBF}" presName="tx1" presStyleLbl="revTx" presStyleIdx="4" presStyleCnt="12"/>
      <dgm:spPr/>
    </dgm:pt>
    <dgm:pt modelId="{50E50363-1549-416E-9722-FF1E953557FD}" type="pres">
      <dgm:prSet presAssocID="{AA5DED6A-6D01-4D90-AE57-8FA23F601BBF}" presName="vert1" presStyleCnt="0"/>
      <dgm:spPr/>
    </dgm:pt>
    <dgm:pt modelId="{DF69FF17-15A5-4957-BBF3-9E102200C02C}" type="pres">
      <dgm:prSet presAssocID="{66773404-7F5C-475C-B4F5-7975C28A9D1C}" presName="thickLine" presStyleLbl="alignNode1" presStyleIdx="5" presStyleCnt="12"/>
      <dgm:spPr/>
    </dgm:pt>
    <dgm:pt modelId="{830B2CEB-AA90-40CD-A7ED-838A588AFC7F}" type="pres">
      <dgm:prSet presAssocID="{66773404-7F5C-475C-B4F5-7975C28A9D1C}" presName="horz1" presStyleCnt="0"/>
      <dgm:spPr/>
    </dgm:pt>
    <dgm:pt modelId="{1AACB4B9-4A34-4C54-B03B-5B6190906A43}" type="pres">
      <dgm:prSet presAssocID="{66773404-7F5C-475C-B4F5-7975C28A9D1C}" presName="tx1" presStyleLbl="revTx" presStyleIdx="5" presStyleCnt="12"/>
      <dgm:spPr/>
    </dgm:pt>
    <dgm:pt modelId="{26C2EEB3-E478-4636-8594-656205A8E55D}" type="pres">
      <dgm:prSet presAssocID="{66773404-7F5C-475C-B4F5-7975C28A9D1C}" presName="vert1" presStyleCnt="0"/>
      <dgm:spPr/>
    </dgm:pt>
    <dgm:pt modelId="{B27D769D-DF04-49BA-9E74-B622AB0AA249}" type="pres">
      <dgm:prSet presAssocID="{60BAD877-FDC3-4DD5-BEFA-3B52BB326F84}" presName="thickLine" presStyleLbl="alignNode1" presStyleIdx="6" presStyleCnt="12"/>
      <dgm:spPr/>
    </dgm:pt>
    <dgm:pt modelId="{2D432E0E-DBC8-412A-9B4E-38F3058E6CC4}" type="pres">
      <dgm:prSet presAssocID="{60BAD877-FDC3-4DD5-BEFA-3B52BB326F84}" presName="horz1" presStyleCnt="0"/>
      <dgm:spPr/>
    </dgm:pt>
    <dgm:pt modelId="{BFA03166-EC2D-474F-96FF-27504AE42281}" type="pres">
      <dgm:prSet presAssocID="{60BAD877-FDC3-4DD5-BEFA-3B52BB326F84}" presName="tx1" presStyleLbl="revTx" presStyleIdx="6" presStyleCnt="12"/>
      <dgm:spPr/>
    </dgm:pt>
    <dgm:pt modelId="{FB0466C1-E2A8-4269-A6E4-2F5E75B8CB9E}" type="pres">
      <dgm:prSet presAssocID="{60BAD877-FDC3-4DD5-BEFA-3B52BB326F84}" presName="vert1" presStyleCnt="0"/>
      <dgm:spPr/>
    </dgm:pt>
    <dgm:pt modelId="{17F08017-CD2E-482F-9533-EFCBF0CE7A4A}" type="pres">
      <dgm:prSet presAssocID="{A7683377-D266-42A4-9468-75CFED28CFDE}" presName="thickLine" presStyleLbl="alignNode1" presStyleIdx="7" presStyleCnt="12"/>
      <dgm:spPr/>
    </dgm:pt>
    <dgm:pt modelId="{75535DD1-AA65-4A6D-AE2F-068D10811849}" type="pres">
      <dgm:prSet presAssocID="{A7683377-D266-42A4-9468-75CFED28CFDE}" presName="horz1" presStyleCnt="0"/>
      <dgm:spPr/>
    </dgm:pt>
    <dgm:pt modelId="{E092991E-576F-41F2-B2E5-4C4CD12DE990}" type="pres">
      <dgm:prSet presAssocID="{A7683377-D266-42A4-9468-75CFED28CFDE}" presName="tx1" presStyleLbl="revTx" presStyleIdx="7" presStyleCnt="12"/>
      <dgm:spPr/>
    </dgm:pt>
    <dgm:pt modelId="{0D5F53FE-9E58-4598-BE29-ED5081A46047}" type="pres">
      <dgm:prSet presAssocID="{A7683377-D266-42A4-9468-75CFED28CFDE}" presName="vert1" presStyleCnt="0"/>
      <dgm:spPr/>
    </dgm:pt>
    <dgm:pt modelId="{DE195ADA-6FD2-499A-87C2-0D0597CB1742}" type="pres">
      <dgm:prSet presAssocID="{8CCF6948-DA34-49BE-A1C4-3AC9BEF45D58}" presName="thickLine" presStyleLbl="alignNode1" presStyleIdx="8" presStyleCnt="12"/>
      <dgm:spPr/>
    </dgm:pt>
    <dgm:pt modelId="{78E566AC-05F4-472D-AC85-8F14709AB165}" type="pres">
      <dgm:prSet presAssocID="{8CCF6948-DA34-49BE-A1C4-3AC9BEF45D58}" presName="horz1" presStyleCnt="0"/>
      <dgm:spPr/>
    </dgm:pt>
    <dgm:pt modelId="{740563B5-F62E-4DA7-8316-C3C60D5EA952}" type="pres">
      <dgm:prSet presAssocID="{8CCF6948-DA34-49BE-A1C4-3AC9BEF45D58}" presName="tx1" presStyleLbl="revTx" presStyleIdx="8" presStyleCnt="12"/>
      <dgm:spPr/>
    </dgm:pt>
    <dgm:pt modelId="{9CE23694-CF3A-4CF0-AB8B-4C1C504412A6}" type="pres">
      <dgm:prSet presAssocID="{8CCF6948-DA34-49BE-A1C4-3AC9BEF45D58}" presName="vert1" presStyleCnt="0"/>
      <dgm:spPr/>
    </dgm:pt>
    <dgm:pt modelId="{4DD57996-26E3-4EF9-A418-2CD2BE96BE99}" type="pres">
      <dgm:prSet presAssocID="{A5283786-430F-4D9B-86A0-771F9307A9AC}" presName="thickLine" presStyleLbl="alignNode1" presStyleIdx="9" presStyleCnt="12"/>
      <dgm:spPr/>
    </dgm:pt>
    <dgm:pt modelId="{528CE824-A67C-4638-9D3F-ACEB10D91703}" type="pres">
      <dgm:prSet presAssocID="{A5283786-430F-4D9B-86A0-771F9307A9AC}" presName="horz1" presStyleCnt="0"/>
      <dgm:spPr/>
    </dgm:pt>
    <dgm:pt modelId="{E88C2320-6FE2-4286-A33A-36142B823F51}" type="pres">
      <dgm:prSet presAssocID="{A5283786-430F-4D9B-86A0-771F9307A9AC}" presName="tx1" presStyleLbl="revTx" presStyleIdx="9" presStyleCnt="12"/>
      <dgm:spPr/>
    </dgm:pt>
    <dgm:pt modelId="{53650FBD-6DE4-4C7B-981C-BEE1B5316DF1}" type="pres">
      <dgm:prSet presAssocID="{A5283786-430F-4D9B-86A0-771F9307A9AC}" presName="vert1" presStyleCnt="0"/>
      <dgm:spPr/>
    </dgm:pt>
    <dgm:pt modelId="{05C49F97-064C-4005-9ED9-FFD7BFF836F6}" type="pres">
      <dgm:prSet presAssocID="{E1218DFD-3175-4BD1-B88C-93B93D3028AB}" presName="thickLine" presStyleLbl="alignNode1" presStyleIdx="10" presStyleCnt="12"/>
      <dgm:spPr/>
    </dgm:pt>
    <dgm:pt modelId="{33B917D1-3AE8-4155-91F0-6C2058956B30}" type="pres">
      <dgm:prSet presAssocID="{E1218DFD-3175-4BD1-B88C-93B93D3028AB}" presName="horz1" presStyleCnt="0"/>
      <dgm:spPr/>
    </dgm:pt>
    <dgm:pt modelId="{0EA67696-5C23-4602-8F45-A6B7D19C0F46}" type="pres">
      <dgm:prSet presAssocID="{E1218DFD-3175-4BD1-B88C-93B93D3028AB}" presName="tx1" presStyleLbl="revTx" presStyleIdx="10" presStyleCnt="12"/>
      <dgm:spPr/>
    </dgm:pt>
    <dgm:pt modelId="{9F3614EC-8F45-431E-8101-05819FDB44AB}" type="pres">
      <dgm:prSet presAssocID="{E1218DFD-3175-4BD1-B88C-93B93D3028AB}" presName="vert1" presStyleCnt="0"/>
      <dgm:spPr/>
    </dgm:pt>
    <dgm:pt modelId="{5F4BD682-68F5-41A2-9299-5575B6B86DAF}" type="pres">
      <dgm:prSet presAssocID="{863B0A3B-5169-4198-AABA-463BEB350B7E}" presName="thickLine" presStyleLbl="alignNode1" presStyleIdx="11" presStyleCnt="12"/>
      <dgm:spPr/>
    </dgm:pt>
    <dgm:pt modelId="{B8765783-B3F2-4832-9880-13C95C15301B}" type="pres">
      <dgm:prSet presAssocID="{863B0A3B-5169-4198-AABA-463BEB350B7E}" presName="horz1" presStyleCnt="0"/>
      <dgm:spPr/>
    </dgm:pt>
    <dgm:pt modelId="{E64998C9-F4F7-4CBF-8866-0B9FA9B558EA}" type="pres">
      <dgm:prSet presAssocID="{863B0A3B-5169-4198-AABA-463BEB350B7E}" presName="tx1" presStyleLbl="revTx" presStyleIdx="11" presStyleCnt="12"/>
      <dgm:spPr/>
    </dgm:pt>
    <dgm:pt modelId="{14587732-5D7D-4314-8DD5-4DB51AAFC5A2}" type="pres">
      <dgm:prSet presAssocID="{863B0A3B-5169-4198-AABA-463BEB350B7E}" presName="vert1" presStyleCnt="0"/>
      <dgm:spPr/>
    </dgm:pt>
  </dgm:ptLst>
  <dgm:cxnLst>
    <dgm:cxn modelId="{A5FB2A1E-D11F-4377-B2C7-748866A59AE2}" srcId="{4598F788-5FE7-415A-AEBD-5A445FB7E742}" destId="{A7683377-D266-42A4-9468-75CFED28CFDE}" srcOrd="7" destOrd="0" parTransId="{FBD7C56A-AECF-4D06-AF89-878D0BF661D7}" sibTransId="{D16F4802-670C-4A08-90D5-DD4AEED835A3}"/>
    <dgm:cxn modelId="{330F5D29-7F05-463D-A76C-27D7D2531CD2}" type="presOf" srcId="{E1218DFD-3175-4BD1-B88C-93B93D3028AB}" destId="{0EA67696-5C23-4602-8F45-A6B7D19C0F46}" srcOrd="0" destOrd="0" presId="urn:microsoft.com/office/officeart/2008/layout/LinedList"/>
    <dgm:cxn modelId="{07A33638-95D1-44F0-B7F3-7905A58F7627}" srcId="{4598F788-5FE7-415A-AEBD-5A445FB7E742}" destId="{AA5DED6A-6D01-4D90-AE57-8FA23F601BBF}" srcOrd="4" destOrd="0" parTransId="{D6BEE767-8208-4098-B1D1-9C4ED8426EAB}" sibTransId="{394DC14C-C1AC-40AF-8D79-699E0596C379}"/>
    <dgm:cxn modelId="{BF68B348-113A-49DE-8750-7A3F743261C5}" type="presOf" srcId="{60BAD877-FDC3-4DD5-BEFA-3B52BB326F84}" destId="{BFA03166-EC2D-474F-96FF-27504AE42281}" srcOrd="0" destOrd="0" presId="urn:microsoft.com/office/officeart/2008/layout/LinedList"/>
    <dgm:cxn modelId="{5A872449-FAF1-4AD2-B6F6-B465EF84B708}" type="presOf" srcId="{A7683377-D266-42A4-9468-75CFED28CFDE}" destId="{E092991E-576F-41F2-B2E5-4C4CD12DE990}" srcOrd="0" destOrd="0" presId="urn:microsoft.com/office/officeart/2008/layout/LinedList"/>
    <dgm:cxn modelId="{98F25A49-2E4C-4397-9C3F-22AB132D6BC1}" srcId="{4598F788-5FE7-415A-AEBD-5A445FB7E742}" destId="{A5283786-430F-4D9B-86A0-771F9307A9AC}" srcOrd="9" destOrd="0" parTransId="{7C5D3A4A-EA78-49D7-BB88-D43E98F84BA8}" sibTransId="{AE0B2611-1937-43B6-8F2B-29492AFDCFD4}"/>
    <dgm:cxn modelId="{522A156A-BF94-4CF8-934C-0413E2D2597E}" type="presOf" srcId="{A8BE4ABB-5C24-4B8C-8402-B5721303C3F8}" destId="{C51C805C-1F48-431B-9F19-376E13FAC973}" srcOrd="0" destOrd="0" presId="urn:microsoft.com/office/officeart/2008/layout/LinedList"/>
    <dgm:cxn modelId="{31EF7D6A-C3A6-45EC-A3ED-24D1BAB16F4C}" srcId="{4598F788-5FE7-415A-AEBD-5A445FB7E742}" destId="{942BD14C-0EA0-4771-AC51-3917FCE454AC}" srcOrd="0" destOrd="0" parTransId="{EDB146DF-54B0-4A0D-86C6-D730750202F9}" sibTransId="{BEB7C3FC-860A-4AB1-AA5F-D5D4C94B5A28}"/>
    <dgm:cxn modelId="{60C08D4E-B244-4A74-B71B-4926932C20B3}" type="presOf" srcId="{942BD14C-0EA0-4771-AC51-3917FCE454AC}" destId="{283C9B7B-F81B-49E4-AEB4-FF4FEFA0868B}" srcOrd="0" destOrd="0" presId="urn:microsoft.com/office/officeart/2008/layout/LinedList"/>
    <dgm:cxn modelId="{2424BE6E-223D-4F2D-8471-F87A96087336}" srcId="{4598F788-5FE7-415A-AEBD-5A445FB7E742}" destId="{60BAD877-FDC3-4DD5-BEFA-3B52BB326F84}" srcOrd="6" destOrd="0" parTransId="{70C6C325-14F6-4D71-B8C3-799C035EBD39}" sibTransId="{3BB65CE7-58D5-4AE5-B9AA-8C11B5EF8B4E}"/>
    <dgm:cxn modelId="{DBF02A70-D8A7-4EEF-B6AC-45B314F002F1}" type="presOf" srcId="{F5340B9A-01A3-4983-A137-02C93B7EDE87}" destId="{13A5627F-7AA3-4752-BC6B-E29A16C008D5}" srcOrd="0" destOrd="0" presId="urn:microsoft.com/office/officeart/2008/layout/LinedList"/>
    <dgm:cxn modelId="{B02F8176-038D-4FD5-80AA-53D7E2ED6DBE}" type="presOf" srcId="{AA5DED6A-6D01-4D90-AE57-8FA23F601BBF}" destId="{4DFE214C-BBAA-45CB-86AA-324AA5368F42}" srcOrd="0" destOrd="0" presId="urn:microsoft.com/office/officeart/2008/layout/LinedList"/>
    <dgm:cxn modelId="{D7343879-46FC-4E54-AF9D-57FD5FCC2492}" type="presOf" srcId="{8CCF6948-DA34-49BE-A1C4-3AC9BEF45D58}" destId="{740563B5-F62E-4DA7-8316-C3C60D5EA952}" srcOrd="0" destOrd="0" presId="urn:microsoft.com/office/officeart/2008/layout/LinedList"/>
    <dgm:cxn modelId="{1AD96D86-45BF-4209-8541-EBFA712819A4}" srcId="{4598F788-5FE7-415A-AEBD-5A445FB7E742}" destId="{F5340B9A-01A3-4983-A137-02C93B7EDE87}" srcOrd="3" destOrd="0" parTransId="{EAC8D9F0-E8C2-4AD9-B510-281F7455CEBB}" sibTransId="{192DBEC3-C887-40D1-BC32-39F8B5DC3C45}"/>
    <dgm:cxn modelId="{4F0C0D8A-5F04-4BFF-97D6-C5DA3CBC9C69}" type="presOf" srcId="{A5283786-430F-4D9B-86A0-771F9307A9AC}" destId="{E88C2320-6FE2-4286-A33A-36142B823F51}" srcOrd="0" destOrd="0" presId="urn:microsoft.com/office/officeart/2008/layout/LinedList"/>
    <dgm:cxn modelId="{A869EF8E-B700-47AE-967E-6714ADA83520}" srcId="{4598F788-5FE7-415A-AEBD-5A445FB7E742}" destId="{8CCF6948-DA34-49BE-A1C4-3AC9BEF45D58}" srcOrd="8" destOrd="0" parTransId="{D8713E02-2E30-4CF6-AEE9-88CA37798C74}" sibTransId="{8DC6D8C0-5B69-4BAA-AAC9-916FBDAF8872}"/>
    <dgm:cxn modelId="{9B549298-FBCA-4B03-B726-6E8A09A445E3}" type="presOf" srcId="{66773404-7F5C-475C-B4F5-7975C28A9D1C}" destId="{1AACB4B9-4A34-4C54-B03B-5B6190906A43}" srcOrd="0" destOrd="0" presId="urn:microsoft.com/office/officeart/2008/layout/LinedList"/>
    <dgm:cxn modelId="{674884B2-44B7-4F2F-9982-6D77F524A31B}" srcId="{4598F788-5FE7-415A-AEBD-5A445FB7E742}" destId="{E1218DFD-3175-4BD1-B88C-93B93D3028AB}" srcOrd="10" destOrd="0" parTransId="{7BC55334-1458-4548-AF97-F70C5F1FF651}" sibTransId="{598F370A-2157-47DB-8BC0-11B469AA957D}"/>
    <dgm:cxn modelId="{FC3474BA-720E-4CAA-A28B-460167D03F7E}" srcId="{4598F788-5FE7-415A-AEBD-5A445FB7E742}" destId="{251DE40E-4EBE-450D-B04E-D356E1DF39F0}" srcOrd="1" destOrd="0" parTransId="{B252666D-6C87-4227-B8A2-44EBBD5D0A06}" sibTransId="{2F2C591B-9B3B-4BEE-9F22-371BE6217CD2}"/>
    <dgm:cxn modelId="{4A0176C8-F877-440C-999F-25493170FAF8}" srcId="{4598F788-5FE7-415A-AEBD-5A445FB7E742}" destId="{A8BE4ABB-5C24-4B8C-8402-B5721303C3F8}" srcOrd="2" destOrd="0" parTransId="{8DDF83BD-C215-4379-BE86-EAC0B8484862}" sibTransId="{719A388A-5E58-49B5-B86F-29F029C241DA}"/>
    <dgm:cxn modelId="{C114CBCA-465A-456F-AAC9-73B3B4CFA872}" type="presOf" srcId="{251DE40E-4EBE-450D-B04E-D356E1DF39F0}" destId="{59249E00-3830-49B1-A3EC-820528D7D282}" srcOrd="0" destOrd="0" presId="urn:microsoft.com/office/officeart/2008/layout/LinedList"/>
    <dgm:cxn modelId="{672E33DA-42B0-4464-BAB8-C3531D5305BD}" type="presOf" srcId="{4598F788-5FE7-415A-AEBD-5A445FB7E742}" destId="{BBBB924C-D23E-4402-A97B-195580F62B12}" srcOrd="0" destOrd="0" presId="urn:microsoft.com/office/officeart/2008/layout/LinedList"/>
    <dgm:cxn modelId="{692AA2DE-9BA4-4FDA-A33C-4C3E8F16D66F}" srcId="{4598F788-5FE7-415A-AEBD-5A445FB7E742}" destId="{863B0A3B-5169-4198-AABA-463BEB350B7E}" srcOrd="11" destOrd="0" parTransId="{2C7C114D-CE69-4BD4-A1F4-079AB393A4CF}" sibTransId="{99AEFABB-4A81-4F53-B863-85436C52F271}"/>
    <dgm:cxn modelId="{EA485CE4-62CA-4FBD-BA49-E15283A0AA4D}" srcId="{4598F788-5FE7-415A-AEBD-5A445FB7E742}" destId="{66773404-7F5C-475C-B4F5-7975C28A9D1C}" srcOrd="5" destOrd="0" parTransId="{111667CB-FD6C-4B4A-BB1C-5BA878E4873A}" sibTransId="{4138E4EE-4A6B-4C36-B0D4-82FC1AE01159}"/>
    <dgm:cxn modelId="{CD645BEE-8F5F-419B-8250-B99733E09B3C}" type="presOf" srcId="{863B0A3B-5169-4198-AABA-463BEB350B7E}" destId="{E64998C9-F4F7-4CBF-8866-0B9FA9B558EA}" srcOrd="0" destOrd="0" presId="urn:microsoft.com/office/officeart/2008/layout/LinedList"/>
    <dgm:cxn modelId="{0CA2AC7C-FA91-419B-9F70-388214E35796}" type="presParOf" srcId="{BBBB924C-D23E-4402-A97B-195580F62B12}" destId="{DE5EADAE-F56F-4EB0-9538-2A369714A2BE}" srcOrd="0" destOrd="0" presId="urn:microsoft.com/office/officeart/2008/layout/LinedList"/>
    <dgm:cxn modelId="{453BC705-4158-443F-BA50-72DDE765C052}" type="presParOf" srcId="{BBBB924C-D23E-4402-A97B-195580F62B12}" destId="{9766582C-E295-4ECB-953B-760E1C5380F3}" srcOrd="1" destOrd="0" presId="urn:microsoft.com/office/officeart/2008/layout/LinedList"/>
    <dgm:cxn modelId="{70D48863-731C-4020-BCC5-5E9CDA8C55C8}" type="presParOf" srcId="{9766582C-E295-4ECB-953B-760E1C5380F3}" destId="{283C9B7B-F81B-49E4-AEB4-FF4FEFA0868B}" srcOrd="0" destOrd="0" presId="urn:microsoft.com/office/officeart/2008/layout/LinedList"/>
    <dgm:cxn modelId="{EF89359D-A36F-494D-AC03-4C2B5FED8C8F}" type="presParOf" srcId="{9766582C-E295-4ECB-953B-760E1C5380F3}" destId="{8E5B8614-3E96-4A3C-AC45-CD53B61F8A47}" srcOrd="1" destOrd="0" presId="urn:microsoft.com/office/officeart/2008/layout/LinedList"/>
    <dgm:cxn modelId="{F592F1A1-1651-4999-A22E-AE23CCE4AE83}" type="presParOf" srcId="{BBBB924C-D23E-4402-A97B-195580F62B12}" destId="{E33C55AB-5ADD-4F9F-9292-76A05E099181}" srcOrd="2" destOrd="0" presId="urn:microsoft.com/office/officeart/2008/layout/LinedList"/>
    <dgm:cxn modelId="{721D8679-8FA0-4206-A523-3ED244346A01}" type="presParOf" srcId="{BBBB924C-D23E-4402-A97B-195580F62B12}" destId="{B7726AB3-41B8-43DF-A5DB-A29933617AD4}" srcOrd="3" destOrd="0" presId="urn:microsoft.com/office/officeart/2008/layout/LinedList"/>
    <dgm:cxn modelId="{35CF4E5F-9053-4CA9-B6D9-10E26CACEBE1}" type="presParOf" srcId="{B7726AB3-41B8-43DF-A5DB-A29933617AD4}" destId="{59249E00-3830-49B1-A3EC-820528D7D282}" srcOrd="0" destOrd="0" presId="urn:microsoft.com/office/officeart/2008/layout/LinedList"/>
    <dgm:cxn modelId="{7F0A3052-22EE-4F75-A6DC-EF63EB033F7E}" type="presParOf" srcId="{B7726AB3-41B8-43DF-A5DB-A29933617AD4}" destId="{7801A5F8-3452-45D0-83C8-48801A1CC658}" srcOrd="1" destOrd="0" presId="urn:microsoft.com/office/officeart/2008/layout/LinedList"/>
    <dgm:cxn modelId="{A2E49F49-9032-46AA-863E-CC1669362185}" type="presParOf" srcId="{BBBB924C-D23E-4402-A97B-195580F62B12}" destId="{63F19F6C-D684-48AB-97C7-8EA1AA4B9C40}" srcOrd="4" destOrd="0" presId="urn:microsoft.com/office/officeart/2008/layout/LinedList"/>
    <dgm:cxn modelId="{71EFD98B-04B8-4D36-A343-B0CB56B4ED2D}" type="presParOf" srcId="{BBBB924C-D23E-4402-A97B-195580F62B12}" destId="{E592C331-26D5-4A7F-BA50-4292E90E4901}" srcOrd="5" destOrd="0" presId="urn:microsoft.com/office/officeart/2008/layout/LinedList"/>
    <dgm:cxn modelId="{47075AD7-336A-4E24-AD10-A5783684F70B}" type="presParOf" srcId="{E592C331-26D5-4A7F-BA50-4292E90E4901}" destId="{C51C805C-1F48-431B-9F19-376E13FAC973}" srcOrd="0" destOrd="0" presId="urn:microsoft.com/office/officeart/2008/layout/LinedList"/>
    <dgm:cxn modelId="{126F2AD5-2A6E-4FCC-AFFB-959274B4402C}" type="presParOf" srcId="{E592C331-26D5-4A7F-BA50-4292E90E4901}" destId="{DCE33518-775B-4996-BB94-695291B2B054}" srcOrd="1" destOrd="0" presId="urn:microsoft.com/office/officeart/2008/layout/LinedList"/>
    <dgm:cxn modelId="{BD2F7BB4-BABE-4C84-8392-900953B0F4B6}" type="presParOf" srcId="{BBBB924C-D23E-4402-A97B-195580F62B12}" destId="{B1CF386F-262F-4020-B291-662E5BCECFD3}" srcOrd="6" destOrd="0" presId="urn:microsoft.com/office/officeart/2008/layout/LinedList"/>
    <dgm:cxn modelId="{3FAFF0B5-6F35-498F-A5D7-A9D95A553660}" type="presParOf" srcId="{BBBB924C-D23E-4402-A97B-195580F62B12}" destId="{D72A51CB-8A54-4151-8249-89330A55877E}" srcOrd="7" destOrd="0" presId="urn:microsoft.com/office/officeart/2008/layout/LinedList"/>
    <dgm:cxn modelId="{1FE33D33-F06C-44D3-BAB2-9FEB55B63A87}" type="presParOf" srcId="{D72A51CB-8A54-4151-8249-89330A55877E}" destId="{13A5627F-7AA3-4752-BC6B-E29A16C008D5}" srcOrd="0" destOrd="0" presId="urn:microsoft.com/office/officeart/2008/layout/LinedList"/>
    <dgm:cxn modelId="{A2ADDBCF-3E9F-4A11-82D0-6CD664F2FFE7}" type="presParOf" srcId="{D72A51CB-8A54-4151-8249-89330A55877E}" destId="{85883CF0-1672-4774-BD92-534EF97CDBB2}" srcOrd="1" destOrd="0" presId="urn:microsoft.com/office/officeart/2008/layout/LinedList"/>
    <dgm:cxn modelId="{5E35B263-DFBB-428B-9AC4-35229B8422C4}" type="presParOf" srcId="{BBBB924C-D23E-4402-A97B-195580F62B12}" destId="{DA14D201-7C2B-4464-A5BF-0ACB65E8A4D3}" srcOrd="8" destOrd="0" presId="urn:microsoft.com/office/officeart/2008/layout/LinedList"/>
    <dgm:cxn modelId="{60CDC3F1-FAB0-43A4-9417-5991D67D0FFE}" type="presParOf" srcId="{BBBB924C-D23E-4402-A97B-195580F62B12}" destId="{4364C2BA-3B2C-46D6-99FE-F2D974A245C5}" srcOrd="9" destOrd="0" presId="urn:microsoft.com/office/officeart/2008/layout/LinedList"/>
    <dgm:cxn modelId="{C9733107-25F7-4247-83C7-FF8250A6B9EA}" type="presParOf" srcId="{4364C2BA-3B2C-46D6-99FE-F2D974A245C5}" destId="{4DFE214C-BBAA-45CB-86AA-324AA5368F42}" srcOrd="0" destOrd="0" presId="urn:microsoft.com/office/officeart/2008/layout/LinedList"/>
    <dgm:cxn modelId="{F4968D69-06FC-4755-B728-53110295502C}" type="presParOf" srcId="{4364C2BA-3B2C-46D6-99FE-F2D974A245C5}" destId="{50E50363-1549-416E-9722-FF1E953557FD}" srcOrd="1" destOrd="0" presId="urn:microsoft.com/office/officeart/2008/layout/LinedList"/>
    <dgm:cxn modelId="{C3CB4471-5F0F-4902-B86C-ADFBBE8B22A8}" type="presParOf" srcId="{BBBB924C-D23E-4402-A97B-195580F62B12}" destId="{DF69FF17-15A5-4957-BBF3-9E102200C02C}" srcOrd="10" destOrd="0" presId="urn:microsoft.com/office/officeart/2008/layout/LinedList"/>
    <dgm:cxn modelId="{7D9A8CBD-1F23-4E0C-91E5-534C8CA4CF7A}" type="presParOf" srcId="{BBBB924C-D23E-4402-A97B-195580F62B12}" destId="{830B2CEB-AA90-40CD-A7ED-838A588AFC7F}" srcOrd="11" destOrd="0" presId="urn:microsoft.com/office/officeart/2008/layout/LinedList"/>
    <dgm:cxn modelId="{5A33BED8-FA84-4861-BC8E-43A3026540F1}" type="presParOf" srcId="{830B2CEB-AA90-40CD-A7ED-838A588AFC7F}" destId="{1AACB4B9-4A34-4C54-B03B-5B6190906A43}" srcOrd="0" destOrd="0" presId="urn:microsoft.com/office/officeart/2008/layout/LinedList"/>
    <dgm:cxn modelId="{C40A42DB-0A53-4A10-9DE1-A27CC826F22A}" type="presParOf" srcId="{830B2CEB-AA90-40CD-A7ED-838A588AFC7F}" destId="{26C2EEB3-E478-4636-8594-656205A8E55D}" srcOrd="1" destOrd="0" presId="urn:microsoft.com/office/officeart/2008/layout/LinedList"/>
    <dgm:cxn modelId="{364EBCDB-4C2B-464F-A1E1-F0DEAE8C2600}" type="presParOf" srcId="{BBBB924C-D23E-4402-A97B-195580F62B12}" destId="{B27D769D-DF04-49BA-9E74-B622AB0AA249}" srcOrd="12" destOrd="0" presId="urn:microsoft.com/office/officeart/2008/layout/LinedList"/>
    <dgm:cxn modelId="{E6EE7BF6-6257-4F4B-8F36-8CEE50AAC478}" type="presParOf" srcId="{BBBB924C-D23E-4402-A97B-195580F62B12}" destId="{2D432E0E-DBC8-412A-9B4E-38F3058E6CC4}" srcOrd="13" destOrd="0" presId="urn:microsoft.com/office/officeart/2008/layout/LinedList"/>
    <dgm:cxn modelId="{2BB11D67-CE56-45AD-BA1E-2DBE005BBA56}" type="presParOf" srcId="{2D432E0E-DBC8-412A-9B4E-38F3058E6CC4}" destId="{BFA03166-EC2D-474F-96FF-27504AE42281}" srcOrd="0" destOrd="0" presId="urn:microsoft.com/office/officeart/2008/layout/LinedList"/>
    <dgm:cxn modelId="{B5875D13-1849-4CD5-AD9F-E1783F019FB5}" type="presParOf" srcId="{2D432E0E-DBC8-412A-9B4E-38F3058E6CC4}" destId="{FB0466C1-E2A8-4269-A6E4-2F5E75B8CB9E}" srcOrd="1" destOrd="0" presId="urn:microsoft.com/office/officeart/2008/layout/LinedList"/>
    <dgm:cxn modelId="{75BEDDF4-F05E-4B02-84A8-B4CBD86EB952}" type="presParOf" srcId="{BBBB924C-D23E-4402-A97B-195580F62B12}" destId="{17F08017-CD2E-482F-9533-EFCBF0CE7A4A}" srcOrd="14" destOrd="0" presId="urn:microsoft.com/office/officeart/2008/layout/LinedList"/>
    <dgm:cxn modelId="{492FC701-8368-4068-9834-27B6446CE2E0}" type="presParOf" srcId="{BBBB924C-D23E-4402-A97B-195580F62B12}" destId="{75535DD1-AA65-4A6D-AE2F-068D10811849}" srcOrd="15" destOrd="0" presId="urn:microsoft.com/office/officeart/2008/layout/LinedList"/>
    <dgm:cxn modelId="{5DA44ED3-2B7C-4A32-9714-74D47C925D49}" type="presParOf" srcId="{75535DD1-AA65-4A6D-AE2F-068D10811849}" destId="{E092991E-576F-41F2-B2E5-4C4CD12DE990}" srcOrd="0" destOrd="0" presId="urn:microsoft.com/office/officeart/2008/layout/LinedList"/>
    <dgm:cxn modelId="{90AC4582-4B0B-429B-B209-2221134C0FB8}" type="presParOf" srcId="{75535DD1-AA65-4A6D-AE2F-068D10811849}" destId="{0D5F53FE-9E58-4598-BE29-ED5081A46047}" srcOrd="1" destOrd="0" presId="urn:microsoft.com/office/officeart/2008/layout/LinedList"/>
    <dgm:cxn modelId="{97304E9C-A7FE-4B4B-81C6-9B8D6734B721}" type="presParOf" srcId="{BBBB924C-D23E-4402-A97B-195580F62B12}" destId="{DE195ADA-6FD2-499A-87C2-0D0597CB1742}" srcOrd="16" destOrd="0" presId="urn:microsoft.com/office/officeart/2008/layout/LinedList"/>
    <dgm:cxn modelId="{F4DC08E0-2074-436D-A31B-67FB1C50C047}" type="presParOf" srcId="{BBBB924C-D23E-4402-A97B-195580F62B12}" destId="{78E566AC-05F4-472D-AC85-8F14709AB165}" srcOrd="17" destOrd="0" presId="urn:microsoft.com/office/officeart/2008/layout/LinedList"/>
    <dgm:cxn modelId="{CF84E948-C02D-4B76-9397-EA81698CF558}" type="presParOf" srcId="{78E566AC-05F4-472D-AC85-8F14709AB165}" destId="{740563B5-F62E-4DA7-8316-C3C60D5EA952}" srcOrd="0" destOrd="0" presId="urn:microsoft.com/office/officeart/2008/layout/LinedList"/>
    <dgm:cxn modelId="{8E29FF5C-1080-461F-8928-B63EF5F17794}" type="presParOf" srcId="{78E566AC-05F4-472D-AC85-8F14709AB165}" destId="{9CE23694-CF3A-4CF0-AB8B-4C1C504412A6}" srcOrd="1" destOrd="0" presId="urn:microsoft.com/office/officeart/2008/layout/LinedList"/>
    <dgm:cxn modelId="{09CE9F92-CA8B-4039-9E27-657043966EB2}" type="presParOf" srcId="{BBBB924C-D23E-4402-A97B-195580F62B12}" destId="{4DD57996-26E3-4EF9-A418-2CD2BE96BE99}" srcOrd="18" destOrd="0" presId="urn:microsoft.com/office/officeart/2008/layout/LinedList"/>
    <dgm:cxn modelId="{8BD3D97B-69A2-444C-A4FA-95B544DFBFF0}" type="presParOf" srcId="{BBBB924C-D23E-4402-A97B-195580F62B12}" destId="{528CE824-A67C-4638-9D3F-ACEB10D91703}" srcOrd="19" destOrd="0" presId="urn:microsoft.com/office/officeart/2008/layout/LinedList"/>
    <dgm:cxn modelId="{352ED566-9528-4DD5-9A3E-564744686F84}" type="presParOf" srcId="{528CE824-A67C-4638-9D3F-ACEB10D91703}" destId="{E88C2320-6FE2-4286-A33A-36142B823F51}" srcOrd="0" destOrd="0" presId="urn:microsoft.com/office/officeart/2008/layout/LinedList"/>
    <dgm:cxn modelId="{B49EA3EA-A754-498A-BA03-4FF2FC6C6B6A}" type="presParOf" srcId="{528CE824-A67C-4638-9D3F-ACEB10D91703}" destId="{53650FBD-6DE4-4C7B-981C-BEE1B5316DF1}" srcOrd="1" destOrd="0" presId="urn:microsoft.com/office/officeart/2008/layout/LinedList"/>
    <dgm:cxn modelId="{099CED46-67A4-4909-BA4A-9EAD8A65829A}" type="presParOf" srcId="{BBBB924C-D23E-4402-A97B-195580F62B12}" destId="{05C49F97-064C-4005-9ED9-FFD7BFF836F6}" srcOrd="20" destOrd="0" presId="urn:microsoft.com/office/officeart/2008/layout/LinedList"/>
    <dgm:cxn modelId="{D3CA2ED2-5242-48B4-932B-4450A1592F78}" type="presParOf" srcId="{BBBB924C-D23E-4402-A97B-195580F62B12}" destId="{33B917D1-3AE8-4155-91F0-6C2058956B30}" srcOrd="21" destOrd="0" presId="urn:microsoft.com/office/officeart/2008/layout/LinedList"/>
    <dgm:cxn modelId="{183CCA82-1268-4FFC-ADD8-AA785399ABF4}" type="presParOf" srcId="{33B917D1-3AE8-4155-91F0-6C2058956B30}" destId="{0EA67696-5C23-4602-8F45-A6B7D19C0F46}" srcOrd="0" destOrd="0" presId="urn:microsoft.com/office/officeart/2008/layout/LinedList"/>
    <dgm:cxn modelId="{AF5352CE-65E6-4E7C-8FB2-87AE62DE0FDA}" type="presParOf" srcId="{33B917D1-3AE8-4155-91F0-6C2058956B30}" destId="{9F3614EC-8F45-431E-8101-05819FDB44AB}" srcOrd="1" destOrd="0" presId="urn:microsoft.com/office/officeart/2008/layout/LinedList"/>
    <dgm:cxn modelId="{99BF342E-E10F-4B14-841B-4F91CAA258F3}" type="presParOf" srcId="{BBBB924C-D23E-4402-A97B-195580F62B12}" destId="{5F4BD682-68F5-41A2-9299-5575B6B86DAF}" srcOrd="22" destOrd="0" presId="urn:microsoft.com/office/officeart/2008/layout/LinedList"/>
    <dgm:cxn modelId="{88A25BB7-2343-4150-B608-7BA38CDAA692}" type="presParOf" srcId="{BBBB924C-D23E-4402-A97B-195580F62B12}" destId="{B8765783-B3F2-4832-9880-13C95C15301B}" srcOrd="23" destOrd="0" presId="urn:microsoft.com/office/officeart/2008/layout/LinedList"/>
    <dgm:cxn modelId="{398875AB-C1FF-47B3-A4FE-1831881C3CFB}" type="presParOf" srcId="{B8765783-B3F2-4832-9880-13C95C15301B}" destId="{E64998C9-F4F7-4CBF-8866-0B9FA9B558EA}" srcOrd="0" destOrd="0" presId="urn:microsoft.com/office/officeart/2008/layout/LinedList"/>
    <dgm:cxn modelId="{C98AC544-ECC0-4BC9-8CB9-B2582CF812BF}" type="presParOf" srcId="{B8765783-B3F2-4832-9880-13C95C15301B}" destId="{14587732-5D7D-4314-8DD5-4DB51AAFC5A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848C9-AA18-49CF-9FD6-B25D79FB292B}">
      <dsp:nvSpPr>
        <dsp:cNvPr id="0" name=""/>
        <dsp:cNvSpPr/>
      </dsp:nvSpPr>
      <dsp:spPr>
        <a:xfrm>
          <a:off x="8156" y="1112497"/>
          <a:ext cx="3522945" cy="2629804"/>
        </a:xfrm>
        <a:prstGeom prst="round2SameRect">
          <a:avLst>
            <a:gd name="adj1" fmla="val 8000"/>
            <a:gd name="adj2" fmla="val 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7453A1-8BA6-44EE-A1BD-EEFC984E6617}">
      <dsp:nvSpPr>
        <dsp:cNvPr id="0" name=""/>
        <dsp:cNvSpPr/>
      </dsp:nvSpPr>
      <dsp:spPr>
        <a:xfrm>
          <a:off x="17897" y="3710819"/>
          <a:ext cx="3503463" cy="119377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50800" bIns="0" numCol="1" spcCol="1270" anchor="ctr" anchorCtr="0">
          <a:noAutofit/>
        </a:bodyPr>
        <a:lstStyle/>
        <a:p>
          <a:pPr marL="0" lvl="0" indent="0" algn="l" defTabSz="1778000">
            <a:lnSpc>
              <a:spcPct val="90000"/>
            </a:lnSpc>
            <a:spcBef>
              <a:spcPct val="0"/>
            </a:spcBef>
            <a:spcAft>
              <a:spcPct val="35000"/>
            </a:spcAft>
            <a:buNone/>
          </a:pPr>
          <a:r>
            <a:rPr lang="en-US" sz="4000" kern="1200" dirty="0"/>
            <a:t>Corporate Office</a:t>
          </a:r>
          <a:endParaRPr lang="en-IN" sz="4000" kern="1200" dirty="0"/>
        </a:p>
      </dsp:txBody>
      <dsp:txXfrm>
        <a:off x="17897" y="3710819"/>
        <a:ext cx="2467227" cy="1193779"/>
      </dsp:txXfrm>
    </dsp:sp>
    <dsp:sp modelId="{EB3436FE-8EB4-4D72-A79E-89A59C399D98}">
      <dsp:nvSpPr>
        <dsp:cNvPr id="0" name=""/>
        <dsp:cNvSpPr/>
      </dsp:nvSpPr>
      <dsp:spPr>
        <a:xfrm>
          <a:off x="2588762" y="3921921"/>
          <a:ext cx="1233030" cy="1233030"/>
        </a:xfrm>
        <a:prstGeom prst="ellipse">
          <a:avLst/>
        </a:prstGeom>
        <a:blipFill>
          <a:blip xmlns:r="http://schemas.openxmlformats.org/officeDocument/2006/relationships" r:embed="rId1"/>
          <a:stretch>
            <a:fillRect/>
          </a:stretch>
        </a:blip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3090C4-4E7D-48A4-91EB-446567310759}">
      <dsp:nvSpPr>
        <dsp:cNvPr id="0" name=""/>
        <dsp:cNvSpPr/>
      </dsp:nvSpPr>
      <dsp:spPr>
        <a:xfrm>
          <a:off x="4127269" y="1114753"/>
          <a:ext cx="3522945" cy="2629804"/>
        </a:xfrm>
        <a:prstGeom prst="round2SameRect">
          <a:avLst>
            <a:gd name="adj1" fmla="val 8000"/>
            <a:gd name="adj2" fmla="val 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3F3A91-0BCC-46E0-B16C-DC10F1B0ABB8}">
      <dsp:nvSpPr>
        <dsp:cNvPr id="0" name=""/>
        <dsp:cNvSpPr/>
      </dsp:nvSpPr>
      <dsp:spPr>
        <a:xfrm>
          <a:off x="4127269" y="3744558"/>
          <a:ext cx="3522945" cy="113081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50800" bIns="0" numCol="1" spcCol="1270" anchor="ctr" anchorCtr="0">
          <a:noAutofit/>
        </a:bodyPr>
        <a:lstStyle/>
        <a:p>
          <a:pPr marL="0" lvl="0" indent="0" algn="l" defTabSz="1778000">
            <a:lnSpc>
              <a:spcPct val="90000"/>
            </a:lnSpc>
            <a:spcBef>
              <a:spcPct val="0"/>
            </a:spcBef>
            <a:spcAft>
              <a:spcPct val="35000"/>
            </a:spcAft>
            <a:buNone/>
          </a:pPr>
          <a:r>
            <a:rPr lang="en-US" sz="4000" kern="1200" dirty="0"/>
            <a:t>Manufacturing Unit</a:t>
          </a:r>
          <a:endParaRPr lang="en-IN" sz="4000" kern="1200" dirty="0"/>
        </a:p>
      </dsp:txBody>
      <dsp:txXfrm>
        <a:off x="4127269" y="3744558"/>
        <a:ext cx="2480947" cy="1130815"/>
      </dsp:txXfrm>
    </dsp:sp>
    <dsp:sp modelId="{A89D85ED-A8B8-468E-9DEE-8910A4D9C7C1}">
      <dsp:nvSpPr>
        <dsp:cNvPr id="0" name=""/>
        <dsp:cNvSpPr/>
      </dsp:nvSpPr>
      <dsp:spPr>
        <a:xfrm>
          <a:off x="6707874" y="3928690"/>
          <a:ext cx="1233030" cy="1224005"/>
        </a:xfrm>
        <a:prstGeom prst="ellipse">
          <a:avLst/>
        </a:prstGeom>
        <a:blipFill dpi="0" rotWithShape="1">
          <a:blip xmlns:r="http://schemas.openxmlformats.org/officeDocument/2006/relationships" r:embed="rId2"/>
          <a:srcRect/>
          <a:stretch>
            <a:fillRect l="-52187" t="-8823" r="-52187" b="-8823"/>
          </a:stretch>
        </a:blip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1391D4-F89E-4482-9699-EF62E3E3F68C}">
      <dsp:nvSpPr>
        <dsp:cNvPr id="0" name=""/>
        <dsp:cNvSpPr/>
      </dsp:nvSpPr>
      <dsp:spPr>
        <a:xfrm>
          <a:off x="8246381" y="1112497"/>
          <a:ext cx="3522945" cy="2629804"/>
        </a:xfrm>
        <a:prstGeom prst="round2SameRect">
          <a:avLst>
            <a:gd name="adj1" fmla="val 8000"/>
            <a:gd name="adj2" fmla="val 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FA9DB5-AFCD-43FA-B30F-878570479F78}">
      <dsp:nvSpPr>
        <dsp:cNvPr id="0" name=""/>
        <dsp:cNvSpPr/>
      </dsp:nvSpPr>
      <dsp:spPr>
        <a:xfrm>
          <a:off x="8246381" y="3742301"/>
          <a:ext cx="3522945" cy="113081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50800" bIns="0" numCol="1" spcCol="1270" anchor="ctr" anchorCtr="0">
          <a:noAutofit/>
        </a:bodyPr>
        <a:lstStyle/>
        <a:p>
          <a:pPr marL="0" lvl="0" indent="0" algn="l" defTabSz="1778000">
            <a:lnSpc>
              <a:spcPct val="90000"/>
            </a:lnSpc>
            <a:spcBef>
              <a:spcPct val="0"/>
            </a:spcBef>
            <a:spcAft>
              <a:spcPct val="35000"/>
            </a:spcAft>
            <a:buNone/>
          </a:pPr>
          <a:r>
            <a:rPr lang="en-US" sz="4000" kern="1200" dirty="0"/>
            <a:t>Marketing Office</a:t>
          </a:r>
          <a:endParaRPr lang="en-IN" sz="4000" kern="1200" dirty="0"/>
        </a:p>
      </dsp:txBody>
      <dsp:txXfrm>
        <a:off x="8246381" y="3742301"/>
        <a:ext cx="2480947" cy="1130815"/>
      </dsp:txXfrm>
    </dsp:sp>
    <dsp:sp modelId="{B32D1478-5196-427E-B978-91477028057E}">
      <dsp:nvSpPr>
        <dsp:cNvPr id="0" name=""/>
        <dsp:cNvSpPr/>
      </dsp:nvSpPr>
      <dsp:spPr>
        <a:xfrm>
          <a:off x="10668370" y="3921921"/>
          <a:ext cx="1233030" cy="1233030"/>
        </a:xfrm>
        <a:prstGeom prst="ellipse">
          <a:avLst/>
        </a:prstGeom>
        <a:blipFill dpi="0" rotWithShape="1">
          <a:blip xmlns:r="http://schemas.openxmlformats.org/officeDocument/2006/relationships" r:embed="rId3"/>
          <a:srcRect/>
          <a:stretch>
            <a:fillRect l="366" t="366" r="366" b="366"/>
          </a:stretch>
        </a:blip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B66A8-4C57-4B8F-9F79-9F9EEDF234D8}">
      <dsp:nvSpPr>
        <dsp:cNvPr id="0" name=""/>
        <dsp:cNvSpPr/>
      </dsp:nvSpPr>
      <dsp:spPr>
        <a:xfrm>
          <a:off x="0" y="555"/>
          <a:ext cx="1119518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F1177F1-A4ED-42A9-8BD0-81AE20A46709}">
      <dsp:nvSpPr>
        <dsp:cNvPr id="0" name=""/>
        <dsp:cNvSpPr/>
      </dsp:nvSpPr>
      <dsp:spPr>
        <a:xfrm>
          <a:off x="0" y="555"/>
          <a:ext cx="11195180" cy="505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IN" sz="2300" kern="1200" dirty="0"/>
            <a:t>Mr. Nikhil Dedhia - Director Global Business</a:t>
          </a:r>
        </a:p>
      </dsp:txBody>
      <dsp:txXfrm>
        <a:off x="0" y="555"/>
        <a:ext cx="11195180" cy="505802"/>
      </dsp:txXfrm>
    </dsp:sp>
    <dsp:sp modelId="{74657458-83C6-4412-949D-EB70F1015A70}">
      <dsp:nvSpPr>
        <dsp:cNvPr id="0" name=""/>
        <dsp:cNvSpPr/>
      </dsp:nvSpPr>
      <dsp:spPr>
        <a:xfrm>
          <a:off x="0" y="506358"/>
          <a:ext cx="1119518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141FD8B-2A31-47B5-8F6D-A997582E3F5B}">
      <dsp:nvSpPr>
        <dsp:cNvPr id="0" name=""/>
        <dsp:cNvSpPr/>
      </dsp:nvSpPr>
      <dsp:spPr>
        <a:xfrm>
          <a:off x="0" y="506358"/>
          <a:ext cx="11195180" cy="505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IN" sz="2300" kern="1200"/>
            <a:t>Mr. Ramesh Vekaria – Director Supply Chain</a:t>
          </a:r>
        </a:p>
      </dsp:txBody>
      <dsp:txXfrm>
        <a:off x="0" y="506358"/>
        <a:ext cx="11195180" cy="505802"/>
      </dsp:txXfrm>
    </dsp:sp>
    <dsp:sp modelId="{10E6A6CC-90E4-4689-AC8D-FE0C00D39D0B}">
      <dsp:nvSpPr>
        <dsp:cNvPr id="0" name=""/>
        <dsp:cNvSpPr/>
      </dsp:nvSpPr>
      <dsp:spPr>
        <a:xfrm>
          <a:off x="0" y="1012161"/>
          <a:ext cx="1119518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A340DA9-5A52-499C-AAE9-0D08DE7CD521}">
      <dsp:nvSpPr>
        <dsp:cNvPr id="0" name=""/>
        <dsp:cNvSpPr/>
      </dsp:nvSpPr>
      <dsp:spPr>
        <a:xfrm>
          <a:off x="0" y="1012161"/>
          <a:ext cx="11195180" cy="505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IN" sz="2300" kern="1200"/>
            <a:t>Mr. Rajesh Pansuriya - Manufacturing Head</a:t>
          </a:r>
        </a:p>
      </dsp:txBody>
      <dsp:txXfrm>
        <a:off x="0" y="1012161"/>
        <a:ext cx="11195180" cy="505802"/>
      </dsp:txXfrm>
    </dsp:sp>
    <dsp:sp modelId="{7E0AF8C2-6890-4D90-8136-91F827166B85}">
      <dsp:nvSpPr>
        <dsp:cNvPr id="0" name=""/>
        <dsp:cNvSpPr/>
      </dsp:nvSpPr>
      <dsp:spPr>
        <a:xfrm>
          <a:off x="0" y="1517964"/>
          <a:ext cx="1119518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E8149C5-34F7-48E7-B938-28827ABEB599}">
      <dsp:nvSpPr>
        <dsp:cNvPr id="0" name=""/>
        <dsp:cNvSpPr/>
      </dsp:nvSpPr>
      <dsp:spPr>
        <a:xfrm>
          <a:off x="0" y="1517964"/>
          <a:ext cx="11195180" cy="505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IN" sz="2300" kern="1200" dirty="0"/>
            <a:t>Mr. Virendra Thakrar – Senior Scientist, R &amp; D</a:t>
          </a:r>
        </a:p>
      </dsp:txBody>
      <dsp:txXfrm>
        <a:off x="0" y="1517964"/>
        <a:ext cx="11195180" cy="505802"/>
      </dsp:txXfrm>
    </dsp:sp>
    <dsp:sp modelId="{6182F5D9-B384-4EDD-BFD7-2E87C9107704}">
      <dsp:nvSpPr>
        <dsp:cNvPr id="0" name=""/>
        <dsp:cNvSpPr/>
      </dsp:nvSpPr>
      <dsp:spPr>
        <a:xfrm>
          <a:off x="0" y="2023767"/>
          <a:ext cx="1119518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CF30DAA-AAE6-4833-99A3-C86BC4C2C80D}">
      <dsp:nvSpPr>
        <dsp:cNvPr id="0" name=""/>
        <dsp:cNvSpPr/>
      </dsp:nvSpPr>
      <dsp:spPr>
        <a:xfrm>
          <a:off x="0" y="2023767"/>
          <a:ext cx="11195180" cy="505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IN" sz="2300" kern="1200"/>
            <a:t>Mr. Yogesh Katharotiya – QC Head</a:t>
          </a:r>
        </a:p>
      </dsp:txBody>
      <dsp:txXfrm>
        <a:off x="0" y="2023767"/>
        <a:ext cx="11195180" cy="505802"/>
      </dsp:txXfrm>
    </dsp:sp>
    <dsp:sp modelId="{CC8ECBD8-C9DC-494E-BB53-5A43C0A49570}">
      <dsp:nvSpPr>
        <dsp:cNvPr id="0" name=""/>
        <dsp:cNvSpPr/>
      </dsp:nvSpPr>
      <dsp:spPr>
        <a:xfrm>
          <a:off x="0" y="2529570"/>
          <a:ext cx="1119518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C332E31-FE16-45D2-8FC6-B89AD1782B06}">
      <dsp:nvSpPr>
        <dsp:cNvPr id="0" name=""/>
        <dsp:cNvSpPr/>
      </dsp:nvSpPr>
      <dsp:spPr>
        <a:xfrm>
          <a:off x="0" y="2529570"/>
          <a:ext cx="11195180" cy="505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IN" sz="2300" kern="1200"/>
            <a:t>Mr. Rajib Das – QA Head</a:t>
          </a:r>
        </a:p>
      </dsp:txBody>
      <dsp:txXfrm>
        <a:off x="0" y="2529570"/>
        <a:ext cx="11195180" cy="505802"/>
      </dsp:txXfrm>
    </dsp:sp>
    <dsp:sp modelId="{36881FCC-5BF6-481A-83CD-1D4D196CAA40}">
      <dsp:nvSpPr>
        <dsp:cNvPr id="0" name=""/>
        <dsp:cNvSpPr/>
      </dsp:nvSpPr>
      <dsp:spPr>
        <a:xfrm>
          <a:off x="0" y="3035373"/>
          <a:ext cx="1119518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404CD2D-DE67-440D-9017-C7F8DA1BB6E6}">
      <dsp:nvSpPr>
        <dsp:cNvPr id="0" name=""/>
        <dsp:cNvSpPr/>
      </dsp:nvSpPr>
      <dsp:spPr>
        <a:xfrm>
          <a:off x="0" y="3035373"/>
          <a:ext cx="11195180" cy="505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IN" sz="2300" kern="1200" dirty="0"/>
            <a:t>Mr. Kinchit Shah – Activities Of Daily living Head</a:t>
          </a:r>
        </a:p>
      </dsp:txBody>
      <dsp:txXfrm>
        <a:off x="0" y="3035373"/>
        <a:ext cx="11195180" cy="505802"/>
      </dsp:txXfrm>
    </dsp:sp>
    <dsp:sp modelId="{FFE7C711-DC6C-473C-993E-430251BBAA3E}">
      <dsp:nvSpPr>
        <dsp:cNvPr id="0" name=""/>
        <dsp:cNvSpPr/>
      </dsp:nvSpPr>
      <dsp:spPr>
        <a:xfrm>
          <a:off x="0" y="3541176"/>
          <a:ext cx="1119518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E50D216-7703-4F7E-88C2-2089C2B2DB42}">
      <dsp:nvSpPr>
        <dsp:cNvPr id="0" name=""/>
        <dsp:cNvSpPr/>
      </dsp:nvSpPr>
      <dsp:spPr>
        <a:xfrm>
          <a:off x="0" y="3541176"/>
          <a:ext cx="11195180" cy="505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IN" sz="2300" kern="1200"/>
            <a:t>Mr. Kirit Dharawat - CFO</a:t>
          </a:r>
        </a:p>
      </dsp:txBody>
      <dsp:txXfrm>
        <a:off x="0" y="3541176"/>
        <a:ext cx="11195180" cy="505802"/>
      </dsp:txXfrm>
    </dsp:sp>
    <dsp:sp modelId="{1C30E757-6B01-4F0F-A3DD-928ADC51451B}">
      <dsp:nvSpPr>
        <dsp:cNvPr id="0" name=""/>
        <dsp:cNvSpPr/>
      </dsp:nvSpPr>
      <dsp:spPr>
        <a:xfrm>
          <a:off x="0" y="4046979"/>
          <a:ext cx="1119518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66BC266-986E-42A8-BBC0-F321DA531736}">
      <dsp:nvSpPr>
        <dsp:cNvPr id="0" name=""/>
        <dsp:cNvSpPr/>
      </dsp:nvSpPr>
      <dsp:spPr>
        <a:xfrm>
          <a:off x="0" y="4046979"/>
          <a:ext cx="11195180" cy="505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IN" sz="2300" kern="1200" dirty="0"/>
            <a:t>Mr. Chirag Amin - CHRO Head</a:t>
          </a:r>
        </a:p>
      </dsp:txBody>
      <dsp:txXfrm>
        <a:off x="0" y="4046979"/>
        <a:ext cx="11195180" cy="5058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5EADAE-F56F-4EB0-9538-2A369714A2BE}">
      <dsp:nvSpPr>
        <dsp:cNvPr id="0" name=""/>
        <dsp:cNvSpPr/>
      </dsp:nvSpPr>
      <dsp:spPr>
        <a:xfrm>
          <a:off x="0" y="1998"/>
          <a:ext cx="11473937"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83C9B7B-F81B-49E4-AEB4-FF4FEFA0868B}">
      <dsp:nvSpPr>
        <dsp:cNvPr id="0" name=""/>
        <dsp:cNvSpPr/>
      </dsp:nvSpPr>
      <dsp:spPr>
        <a:xfrm>
          <a:off x="0" y="1998"/>
          <a:ext cx="11473937" cy="340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IN" sz="1500" kern="1200" dirty="0"/>
            <a:t>Acetal Formation</a:t>
          </a:r>
        </a:p>
      </dsp:txBody>
      <dsp:txXfrm>
        <a:off x="0" y="1998"/>
        <a:ext cx="11473937" cy="340663"/>
      </dsp:txXfrm>
    </dsp:sp>
    <dsp:sp modelId="{E33C55AB-5ADD-4F9F-9292-76A05E099181}">
      <dsp:nvSpPr>
        <dsp:cNvPr id="0" name=""/>
        <dsp:cNvSpPr/>
      </dsp:nvSpPr>
      <dsp:spPr>
        <a:xfrm>
          <a:off x="0" y="342661"/>
          <a:ext cx="11473937"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9249E00-3830-49B1-A3EC-820528D7D282}">
      <dsp:nvSpPr>
        <dsp:cNvPr id="0" name=""/>
        <dsp:cNvSpPr/>
      </dsp:nvSpPr>
      <dsp:spPr>
        <a:xfrm>
          <a:off x="0" y="342661"/>
          <a:ext cx="11473937" cy="340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IN" sz="1500" kern="1200"/>
            <a:t>Arylation</a:t>
          </a:r>
        </a:p>
      </dsp:txBody>
      <dsp:txXfrm>
        <a:off x="0" y="342661"/>
        <a:ext cx="11473937" cy="340663"/>
      </dsp:txXfrm>
    </dsp:sp>
    <dsp:sp modelId="{63F19F6C-D684-48AB-97C7-8EA1AA4B9C40}">
      <dsp:nvSpPr>
        <dsp:cNvPr id="0" name=""/>
        <dsp:cNvSpPr/>
      </dsp:nvSpPr>
      <dsp:spPr>
        <a:xfrm>
          <a:off x="0" y="683325"/>
          <a:ext cx="11473937"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51C805C-1F48-431B-9F19-376E13FAC973}">
      <dsp:nvSpPr>
        <dsp:cNvPr id="0" name=""/>
        <dsp:cNvSpPr/>
      </dsp:nvSpPr>
      <dsp:spPr>
        <a:xfrm>
          <a:off x="0" y="683325"/>
          <a:ext cx="11473937" cy="340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IN" sz="1500" kern="1200"/>
            <a:t>Acylation</a:t>
          </a:r>
        </a:p>
      </dsp:txBody>
      <dsp:txXfrm>
        <a:off x="0" y="683325"/>
        <a:ext cx="11473937" cy="340663"/>
      </dsp:txXfrm>
    </dsp:sp>
    <dsp:sp modelId="{B1CF386F-262F-4020-B291-662E5BCECFD3}">
      <dsp:nvSpPr>
        <dsp:cNvPr id="0" name=""/>
        <dsp:cNvSpPr/>
      </dsp:nvSpPr>
      <dsp:spPr>
        <a:xfrm>
          <a:off x="0" y="1023989"/>
          <a:ext cx="11473937"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3A5627F-7AA3-4752-BC6B-E29A16C008D5}">
      <dsp:nvSpPr>
        <dsp:cNvPr id="0" name=""/>
        <dsp:cNvSpPr/>
      </dsp:nvSpPr>
      <dsp:spPr>
        <a:xfrm>
          <a:off x="0" y="1023989"/>
          <a:ext cx="11473937" cy="340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IN" sz="1500" kern="1200"/>
            <a:t>Addition Reaction</a:t>
          </a:r>
        </a:p>
      </dsp:txBody>
      <dsp:txXfrm>
        <a:off x="0" y="1023989"/>
        <a:ext cx="11473937" cy="340663"/>
      </dsp:txXfrm>
    </dsp:sp>
    <dsp:sp modelId="{DA14D201-7C2B-4464-A5BF-0ACB65E8A4D3}">
      <dsp:nvSpPr>
        <dsp:cNvPr id="0" name=""/>
        <dsp:cNvSpPr/>
      </dsp:nvSpPr>
      <dsp:spPr>
        <a:xfrm>
          <a:off x="0" y="1364652"/>
          <a:ext cx="11473937"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DFE214C-BBAA-45CB-86AA-324AA5368F42}">
      <dsp:nvSpPr>
        <dsp:cNvPr id="0" name=""/>
        <dsp:cNvSpPr/>
      </dsp:nvSpPr>
      <dsp:spPr>
        <a:xfrm>
          <a:off x="0" y="1364652"/>
          <a:ext cx="11473937" cy="340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IN" sz="1500" kern="1200"/>
            <a:t>Alkylation</a:t>
          </a:r>
        </a:p>
      </dsp:txBody>
      <dsp:txXfrm>
        <a:off x="0" y="1364652"/>
        <a:ext cx="11473937" cy="340663"/>
      </dsp:txXfrm>
    </dsp:sp>
    <dsp:sp modelId="{DF69FF17-15A5-4957-BBF3-9E102200C02C}">
      <dsp:nvSpPr>
        <dsp:cNvPr id="0" name=""/>
        <dsp:cNvSpPr/>
      </dsp:nvSpPr>
      <dsp:spPr>
        <a:xfrm>
          <a:off x="0" y="1705316"/>
          <a:ext cx="11473937"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AACB4B9-4A34-4C54-B03B-5B6190906A43}">
      <dsp:nvSpPr>
        <dsp:cNvPr id="0" name=""/>
        <dsp:cNvSpPr/>
      </dsp:nvSpPr>
      <dsp:spPr>
        <a:xfrm>
          <a:off x="0" y="1705316"/>
          <a:ext cx="11473937" cy="340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IN" sz="1500" kern="1200"/>
            <a:t>De-Alkylation Cleavage</a:t>
          </a:r>
        </a:p>
      </dsp:txBody>
      <dsp:txXfrm>
        <a:off x="0" y="1705316"/>
        <a:ext cx="11473937" cy="340663"/>
      </dsp:txXfrm>
    </dsp:sp>
    <dsp:sp modelId="{B27D769D-DF04-49BA-9E74-B622AB0AA249}">
      <dsp:nvSpPr>
        <dsp:cNvPr id="0" name=""/>
        <dsp:cNvSpPr/>
      </dsp:nvSpPr>
      <dsp:spPr>
        <a:xfrm>
          <a:off x="0" y="2045979"/>
          <a:ext cx="11473937"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FA03166-EC2D-474F-96FF-27504AE42281}">
      <dsp:nvSpPr>
        <dsp:cNvPr id="0" name=""/>
        <dsp:cNvSpPr/>
      </dsp:nvSpPr>
      <dsp:spPr>
        <a:xfrm>
          <a:off x="0" y="2045980"/>
          <a:ext cx="11473937" cy="340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IN" sz="1500" kern="1200"/>
            <a:t>Condensation</a:t>
          </a:r>
        </a:p>
      </dsp:txBody>
      <dsp:txXfrm>
        <a:off x="0" y="2045980"/>
        <a:ext cx="11473937" cy="340663"/>
      </dsp:txXfrm>
    </dsp:sp>
    <dsp:sp modelId="{17F08017-CD2E-482F-9533-EFCBF0CE7A4A}">
      <dsp:nvSpPr>
        <dsp:cNvPr id="0" name=""/>
        <dsp:cNvSpPr/>
      </dsp:nvSpPr>
      <dsp:spPr>
        <a:xfrm>
          <a:off x="0" y="2386643"/>
          <a:ext cx="11473937"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092991E-576F-41F2-B2E5-4C4CD12DE990}">
      <dsp:nvSpPr>
        <dsp:cNvPr id="0" name=""/>
        <dsp:cNvSpPr/>
      </dsp:nvSpPr>
      <dsp:spPr>
        <a:xfrm>
          <a:off x="0" y="2386643"/>
          <a:ext cx="11473937" cy="340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IN" sz="1500" kern="1200"/>
            <a:t>Decarboxylation</a:t>
          </a:r>
        </a:p>
      </dsp:txBody>
      <dsp:txXfrm>
        <a:off x="0" y="2386643"/>
        <a:ext cx="11473937" cy="340663"/>
      </dsp:txXfrm>
    </dsp:sp>
    <dsp:sp modelId="{DE195ADA-6FD2-499A-87C2-0D0597CB1742}">
      <dsp:nvSpPr>
        <dsp:cNvPr id="0" name=""/>
        <dsp:cNvSpPr/>
      </dsp:nvSpPr>
      <dsp:spPr>
        <a:xfrm>
          <a:off x="0" y="2727307"/>
          <a:ext cx="11473937"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40563B5-F62E-4DA7-8316-C3C60D5EA952}">
      <dsp:nvSpPr>
        <dsp:cNvPr id="0" name=""/>
        <dsp:cNvSpPr/>
      </dsp:nvSpPr>
      <dsp:spPr>
        <a:xfrm>
          <a:off x="0" y="2727307"/>
          <a:ext cx="11473937" cy="340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IN" sz="1500" kern="1200"/>
            <a:t>Dehydration</a:t>
          </a:r>
        </a:p>
      </dsp:txBody>
      <dsp:txXfrm>
        <a:off x="0" y="2727307"/>
        <a:ext cx="11473937" cy="340663"/>
      </dsp:txXfrm>
    </dsp:sp>
    <dsp:sp modelId="{4DD57996-26E3-4EF9-A418-2CD2BE96BE99}">
      <dsp:nvSpPr>
        <dsp:cNvPr id="0" name=""/>
        <dsp:cNvSpPr/>
      </dsp:nvSpPr>
      <dsp:spPr>
        <a:xfrm>
          <a:off x="0" y="3067970"/>
          <a:ext cx="11473937"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88C2320-6FE2-4286-A33A-36142B823F51}">
      <dsp:nvSpPr>
        <dsp:cNvPr id="0" name=""/>
        <dsp:cNvSpPr/>
      </dsp:nvSpPr>
      <dsp:spPr>
        <a:xfrm>
          <a:off x="0" y="3067970"/>
          <a:ext cx="11473937" cy="340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IN" sz="1500" kern="1200"/>
            <a:t>Esterification / Trans-esterification</a:t>
          </a:r>
        </a:p>
      </dsp:txBody>
      <dsp:txXfrm>
        <a:off x="0" y="3067970"/>
        <a:ext cx="11473937" cy="340663"/>
      </dsp:txXfrm>
    </dsp:sp>
    <dsp:sp modelId="{05C49F97-064C-4005-9ED9-FFD7BFF836F6}">
      <dsp:nvSpPr>
        <dsp:cNvPr id="0" name=""/>
        <dsp:cNvSpPr/>
      </dsp:nvSpPr>
      <dsp:spPr>
        <a:xfrm>
          <a:off x="0" y="3408634"/>
          <a:ext cx="11473937"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EA67696-5C23-4602-8F45-A6B7D19C0F46}">
      <dsp:nvSpPr>
        <dsp:cNvPr id="0" name=""/>
        <dsp:cNvSpPr/>
      </dsp:nvSpPr>
      <dsp:spPr>
        <a:xfrm>
          <a:off x="0" y="3408634"/>
          <a:ext cx="11473937" cy="340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IN" sz="1500" kern="1200"/>
            <a:t>Formylation</a:t>
          </a:r>
        </a:p>
      </dsp:txBody>
      <dsp:txXfrm>
        <a:off x="0" y="3408634"/>
        <a:ext cx="11473937" cy="340663"/>
      </dsp:txXfrm>
    </dsp:sp>
    <dsp:sp modelId="{5F4BD682-68F5-41A2-9299-5575B6B86DAF}">
      <dsp:nvSpPr>
        <dsp:cNvPr id="0" name=""/>
        <dsp:cNvSpPr/>
      </dsp:nvSpPr>
      <dsp:spPr>
        <a:xfrm>
          <a:off x="0" y="3749298"/>
          <a:ext cx="11473937"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64998C9-F4F7-4CBF-8866-0B9FA9B558EA}">
      <dsp:nvSpPr>
        <dsp:cNvPr id="0" name=""/>
        <dsp:cNvSpPr/>
      </dsp:nvSpPr>
      <dsp:spPr>
        <a:xfrm>
          <a:off x="0" y="3749298"/>
          <a:ext cx="11473937" cy="340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IN" sz="1500" kern="1200"/>
            <a:t>Cyclization</a:t>
          </a:r>
        </a:p>
      </dsp:txBody>
      <dsp:txXfrm>
        <a:off x="0" y="3749298"/>
        <a:ext cx="11473937" cy="340663"/>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D4A83D-DC87-4D75-9609-932BA880EAC6}" type="datetimeFigureOut">
              <a:rPr lang="en-IN" smtClean="0"/>
              <a:t>10-12-2021</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E93202-22C0-46F5-913D-94542CAC94D6}" type="slidenum">
              <a:rPr lang="en-IN" smtClean="0"/>
              <a:t>‹#›</a:t>
            </a:fld>
            <a:endParaRPr lang="en-IN"/>
          </a:p>
        </p:txBody>
      </p:sp>
    </p:spTree>
    <p:extLst>
      <p:ext uri="{BB962C8B-B14F-4D97-AF65-F5344CB8AC3E}">
        <p14:creationId xmlns:p14="http://schemas.microsoft.com/office/powerpoint/2010/main" val="3660778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4E93202-22C0-46F5-913D-94542CAC94D6}" type="slidenum">
              <a:rPr lang="en-IN" smtClean="0"/>
              <a:t>4</a:t>
            </a:fld>
            <a:endParaRPr lang="en-IN"/>
          </a:p>
        </p:txBody>
      </p:sp>
    </p:spTree>
    <p:extLst>
      <p:ext uri="{BB962C8B-B14F-4D97-AF65-F5344CB8AC3E}">
        <p14:creationId xmlns:p14="http://schemas.microsoft.com/office/powerpoint/2010/main" val="350489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4E93202-22C0-46F5-913D-94542CAC94D6}" type="slidenum">
              <a:rPr lang="en-IN" smtClean="0"/>
              <a:t>17</a:t>
            </a:fld>
            <a:endParaRPr lang="en-IN"/>
          </a:p>
        </p:txBody>
      </p:sp>
    </p:spTree>
    <p:extLst>
      <p:ext uri="{BB962C8B-B14F-4D97-AF65-F5344CB8AC3E}">
        <p14:creationId xmlns:p14="http://schemas.microsoft.com/office/powerpoint/2010/main" val="1663200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FABB7-26ED-447F-AC49-8AE46BEF08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07A0DDF1-7710-4527-B4F2-C41190B57D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E02D1193-1209-4C19-9BD4-EA28B71A6D00}"/>
              </a:ext>
            </a:extLst>
          </p:cNvPr>
          <p:cNvSpPr>
            <a:spLocks noGrp="1"/>
          </p:cNvSpPr>
          <p:nvPr>
            <p:ph type="dt" sz="half" idx="10"/>
          </p:nvPr>
        </p:nvSpPr>
        <p:spPr/>
        <p:txBody>
          <a:bodyPr/>
          <a:lstStyle/>
          <a:p>
            <a:fld id="{6836CF4B-83A7-42EC-9975-B7AAD6F2E7BF}" type="datetime1">
              <a:rPr lang="en-IN" smtClean="0"/>
              <a:t>10-12-2021</a:t>
            </a:fld>
            <a:endParaRPr lang="en-IN"/>
          </a:p>
        </p:txBody>
      </p:sp>
      <p:sp>
        <p:nvSpPr>
          <p:cNvPr id="5" name="Footer Placeholder 4">
            <a:extLst>
              <a:ext uri="{FF2B5EF4-FFF2-40B4-BE49-F238E27FC236}">
                <a16:creationId xmlns:a16="http://schemas.microsoft.com/office/drawing/2014/main" id="{602B9F1A-6730-4718-9E87-D07D2FE9FB9B}"/>
              </a:ext>
            </a:extLst>
          </p:cNvPr>
          <p:cNvSpPr>
            <a:spLocks noGrp="1"/>
          </p:cNvSpPr>
          <p:nvPr>
            <p:ph type="ftr" sz="quarter" idx="11"/>
          </p:nvPr>
        </p:nvSpPr>
        <p:spPr/>
        <p:txBody>
          <a:bodyPr/>
          <a:lstStyle/>
          <a:p>
            <a:r>
              <a:rPr lang="en-IN"/>
              <a:t>Theshiya Ashray</a:t>
            </a:r>
          </a:p>
        </p:txBody>
      </p:sp>
      <p:sp>
        <p:nvSpPr>
          <p:cNvPr id="6" name="Slide Number Placeholder 5">
            <a:extLst>
              <a:ext uri="{FF2B5EF4-FFF2-40B4-BE49-F238E27FC236}">
                <a16:creationId xmlns:a16="http://schemas.microsoft.com/office/drawing/2014/main" id="{37509210-7446-4695-9DB2-DC919C206238}"/>
              </a:ext>
            </a:extLst>
          </p:cNvPr>
          <p:cNvSpPr>
            <a:spLocks noGrp="1"/>
          </p:cNvSpPr>
          <p:nvPr>
            <p:ph type="sldNum" sz="quarter" idx="12"/>
          </p:nvPr>
        </p:nvSpPr>
        <p:spPr/>
        <p:txBody>
          <a:bodyPr/>
          <a:lstStyle/>
          <a:p>
            <a:fld id="{927C1A50-ED7E-4FBF-8701-19E58EE11459}" type="slidenum">
              <a:rPr lang="en-IN" smtClean="0"/>
              <a:t>‹#›</a:t>
            </a:fld>
            <a:endParaRPr lang="en-IN"/>
          </a:p>
        </p:txBody>
      </p:sp>
    </p:spTree>
    <p:extLst>
      <p:ext uri="{BB962C8B-B14F-4D97-AF65-F5344CB8AC3E}">
        <p14:creationId xmlns:p14="http://schemas.microsoft.com/office/powerpoint/2010/main" val="1071980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6C025-6664-4044-8453-31716600254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88CF9F7-7D2B-41CA-B757-E3DA3412CC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D2ED893-B48A-4249-AB03-A26ED3FDC735}"/>
              </a:ext>
            </a:extLst>
          </p:cNvPr>
          <p:cNvSpPr>
            <a:spLocks noGrp="1"/>
          </p:cNvSpPr>
          <p:nvPr>
            <p:ph type="dt" sz="half" idx="10"/>
          </p:nvPr>
        </p:nvSpPr>
        <p:spPr/>
        <p:txBody>
          <a:bodyPr/>
          <a:lstStyle/>
          <a:p>
            <a:fld id="{BD385D3D-5965-4BD3-8C6A-1CADD4A60A01}" type="datetime1">
              <a:rPr lang="en-IN" smtClean="0"/>
              <a:t>10-12-2021</a:t>
            </a:fld>
            <a:endParaRPr lang="en-IN"/>
          </a:p>
        </p:txBody>
      </p:sp>
      <p:sp>
        <p:nvSpPr>
          <p:cNvPr id="5" name="Footer Placeholder 4">
            <a:extLst>
              <a:ext uri="{FF2B5EF4-FFF2-40B4-BE49-F238E27FC236}">
                <a16:creationId xmlns:a16="http://schemas.microsoft.com/office/drawing/2014/main" id="{FF0594FC-8342-481E-A946-B37DA69795BB}"/>
              </a:ext>
            </a:extLst>
          </p:cNvPr>
          <p:cNvSpPr>
            <a:spLocks noGrp="1"/>
          </p:cNvSpPr>
          <p:nvPr>
            <p:ph type="ftr" sz="quarter" idx="11"/>
          </p:nvPr>
        </p:nvSpPr>
        <p:spPr/>
        <p:txBody>
          <a:bodyPr/>
          <a:lstStyle/>
          <a:p>
            <a:r>
              <a:rPr lang="en-IN"/>
              <a:t>Theshiya Ashray</a:t>
            </a:r>
          </a:p>
        </p:txBody>
      </p:sp>
      <p:sp>
        <p:nvSpPr>
          <p:cNvPr id="6" name="Slide Number Placeholder 5">
            <a:extLst>
              <a:ext uri="{FF2B5EF4-FFF2-40B4-BE49-F238E27FC236}">
                <a16:creationId xmlns:a16="http://schemas.microsoft.com/office/drawing/2014/main" id="{31C28E1F-A449-4E07-81A7-EC7FEA2AE165}"/>
              </a:ext>
            </a:extLst>
          </p:cNvPr>
          <p:cNvSpPr>
            <a:spLocks noGrp="1"/>
          </p:cNvSpPr>
          <p:nvPr>
            <p:ph type="sldNum" sz="quarter" idx="12"/>
          </p:nvPr>
        </p:nvSpPr>
        <p:spPr/>
        <p:txBody>
          <a:bodyPr/>
          <a:lstStyle/>
          <a:p>
            <a:fld id="{927C1A50-ED7E-4FBF-8701-19E58EE11459}" type="slidenum">
              <a:rPr lang="en-IN" smtClean="0"/>
              <a:t>‹#›</a:t>
            </a:fld>
            <a:endParaRPr lang="en-IN"/>
          </a:p>
        </p:txBody>
      </p:sp>
    </p:spTree>
    <p:extLst>
      <p:ext uri="{BB962C8B-B14F-4D97-AF65-F5344CB8AC3E}">
        <p14:creationId xmlns:p14="http://schemas.microsoft.com/office/powerpoint/2010/main" val="1077906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9632D9-494A-4DDF-BFC9-C74E55B664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8710F44-1482-4F22-9B70-9E15CDBB69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EE5533C-1575-4E8C-9A39-DCCB0C8A612C}"/>
              </a:ext>
            </a:extLst>
          </p:cNvPr>
          <p:cNvSpPr>
            <a:spLocks noGrp="1"/>
          </p:cNvSpPr>
          <p:nvPr>
            <p:ph type="dt" sz="half" idx="10"/>
          </p:nvPr>
        </p:nvSpPr>
        <p:spPr/>
        <p:txBody>
          <a:bodyPr/>
          <a:lstStyle/>
          <a:p>
            <a:fld id="{286AD6BD-A41D-4B9E-B0CD-4B8AC1891689}" type="datetime1">
              <a:rPr lang="en-IN" smtClean="0"/>
              <a:t>10-12-2021</a:t>
            </a:fld>
            <a:endParaRPr lang="en-IN"/>
          </a:p>
        </p:txBody>
      </p:sp>
      <p:sp>
        <p:nvSpPr>
          <p:cNvPr id="5" name="Footer Placeholder 4">
            <a:extLst>
              <a:ext uri="{FF2B5EF4-FFF2-40B4-BE49-F238E27FC236}">
                <a16:creationId xmlns:a16="http://schemas.microsoft.com/office/drawing/2014/main" id="{CE9C2817-5107-4068-90B6-F5651EBD0647}"/>
              </a:ext>
            </a:extLst>
          </p:cNvPr>
          <p:cNvSpPr>
            <a:spLocks noGrp="1"/>
          </p:cNvSpPr>
          <p:nvPr>
            <p:ph type="ftr" sz="quarter" idx="11"/>
          </p:nvPr>
        </p:nvSpPr>
        <p:spPr/>
        <p:txBody>
          <a:bodyPr/>
          <a:lstStyle/>
          <a:p>
            <a:r>
              <a:rPr lang="en-IN"/>
              <a:t>Theshiya Ashray</a:t>
            </a:r>
          </a:p>
        </p:txBody>
      </p:sp>
      <p:sp>
        <p:nvSpPr>
          <p:cNvPr id="6" name="Slide Number Placeholder 5">
            <a:extLst>
              <a:ext uri="{FF2B5EF4-FFF2-40B4-BE49-F238E27FC236}">
                <a16:creationId xmlns:a16="http://schemas.microsoft.com/office/drawing/2014/main" id="{81505AAF-B8B0-4FB4-A88F-5398BD1952EB}"/>
              </a:ext>
            </a:extLst>
          </p:cNvPr>
          <p:cNvSpPr>
            <a:spLocks noGrp="1"/>
          </p:cNvSpPr>
          <p:nvPr>
            <p:ph type="sldNum" sz="quarter" idx="12"/>
          </p:nvPr>
        </p:nvSpPr>
        <p:spPr/>
        <p:txBody>
          <a:bodyPr/>
          <a:lstStyle/>
          <a:p>
            <a:fld id="{927C1A50-ED7E-4FBF-8701-19E58EE11459}" type="slidenum">
              <a:rPr lang="en-IN" smtClean="0"/>
              <a:t>‹#›</a:t>
            </a:fld>
            <a:endParaRPr lang="en-IN"/>
          </a:p>
        </p:txBody>
      </p:sp>
    </p:spTree>
    <p:extLst>
      <p:ext uri="{BB962C8B-B14F-4D97-AF65-F5344CB8AC3E}">
        <p14:creationId xmlns:p14="http://schemas.microsoft.com/office/powerpoint/2010/main" val="3310919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3A26A-DE81-4812-8A83-426C2231BB9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88A559E-A41D-4CA9-ADD4-1F03E52429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EAD6790-E015-4A4C-8CFC-06BDD350A397}"/>
              </a:ext>
            </a:extLst>
          </p:cNvPr>
          <p:cNvSpPr>
            <a:spLocks noGrp="1"/>
          </p:cNvSpPr>
          <p:nvPr>
            <p:ph type="dt" sz="half" idx="10"/>
          </p:nvPr>
        </p:nvSpPr>
        <p:spPr/>
        <p:txBody>
          <a:bodyPr/>
          <a:lstStyle/>
          <a:p>
            <a:fld id="{3B6E48ED-0AA2-41BA-86F9-81B91965AFB8}" type="datetime1">
              <a:rPr lang="en-IN" smtClean="0"/>
              <a:t>10-12-2021</a:t>
            </a:fld>
            <a:endParaRPr lang="en-IN"/>
          </a:p>
        </p:txBody>
      </p:sp>
      <p:sp>
        <p:nvSpPr>
          <p:cNvPr id="5" name="Footer Placeholder 4">
            <a:extLst>
              <a:ext uri="{FF2B5EF4-FFF2-40B4-BE49-F238E27FC236}">
                <a16:creationId xmlns:a16="http://schemas.microsoft.com/office/drawing/2014/main" id="{E72DF5A0-2B87-418B-8028-8F2A8D75F695}"/>
              </a:ext>
            </a:extLst>
          </p:cNvPr>
          <p:cNvSpPr>
            <a:spLocks noGrp="1"/>
          </p:cNvSpPr>
          <p:nvPr>
            <p:ph type="ftr" sz="quarter" idx="11"/>
          </p:nvPr>
        </p:nvSpPr>
        <p:spPr/>
        <p:txBody>
          <a:bodyPr/>
          <a:lstStyle/>
          <a:p>
            <a:r>
              <a:rPr lang="en-IN"/>
              <a:t>Theshiya Ashray</a:t>
            </a:r>
          </a:p>
        </p:txBody>
      </p:sp>
      <p:sp>
        <p:nvSpPr>
          <p:cNvPr id="6" name="Slide Number Placeholder 5">
            <a:extLst>
              <a:ext uri="{FF2B5EF4-FFF2-40B4-BE49-F238E27FC236}">
                <a16:creationId xmlns:a16="http://schemas.microsoft.com/office/drawing/2014/main" id="{B6843496-4BFA-427B-9B39-5CF7B854CAD4}"/>
              </a:ext>
            </a:extLst>
          </p:cNvPr>
          <p:cNvSpPr>
            <a:spLocks noGrp="1"/>
          </p:cNvSpPr>
          <p:nvPr>
            <p:ph type="sldNum" sz="quarter" idx="12"/>
          </p:nvPr>
        </p:nvSpPr>
        <p:spPr/>
        <p:txBody>
          <a:bodyPr/>
          <a:lstStyle/>
          <a:p>
            <a:fld id="{927C1A50-ED7E-4FBF-8701-19E58EE11459}" type="slidenum">
              <a:rPr lang="en-IN" smtClean="0"/>
              <a:t>‹#›</a:t>
            </a:fld>
            <a:endParaRPr lang="en-IN"/>
          </a:p>
        </p:txBody>
      </p:sp>
    </p:spTree>
    <p:extLst>
      <p:ext uri="{BB962C8B-B14F-4D97-AF65-F5344CB8AC3E}">
        <p14:creationId xmlns:p14="http://schemas.microsoft.com/office/powerpoint/2010/main" val="597872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5BD01-5618-467B-8D31-D8D57D52D6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DA8E07CB-F440-46BA-9E86-C71E7B7B1D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DB9E54-5F86-4065-B2AD-20FE9A1DB9A2}"/>
              </a:ext>
            </a:extLst>
          </p:cNvPr>
          <p:cNvSpPr>
            <a:spLocks noGrp="1"/>
          </p:cNvSpPr>
          <p:nvPr>
            <p:ph type="dt" sz="half" idx="10"/>
          </p:nvPr>
        </p:nvSpPr>
        <p:spPr/>
        <p:txBody>
          <a:bodyPr/>
          <a:lstStyle/>
          <a:p>
            <a:fld id="{0713F046-79A5-4732-BAE9-5C8A223AECD9}" type="datetime1">
              <a:rPr lang="en-IN" smtClean="0"/>
              <a:t>10-12-2021</a:t>
            </a:fld>
            <a:endParaRPr lang="en-IN"/>
          </a:p>
        </p:txBody>
      </p:sp>
      <p:sp>
        <p:nvSpPr>
          <p:cNvPr id="5" name="Footer Placeholder 4">
            <a:extLst>
              <a:ext uri="{FF2B5EF4-FFF2-40B4-BE49-F238E27FC236}">
                <a16:creationId xmlns:a16="http://schemas.microsoft.com/office/drawing/2014/main" id="{96270397-A52C-442E-A483-0685789AA65A}"/>
              </a:ext>
            </a:extLst>
          </p:cNvPr>
          <p:cNvSpPr>
            <a:spLocks noGrp="1"/>
          </p:cNvSpPr>
          <p:nvPr>
            <p:ph type="ftr" sz="quarter" idx="11"/>
          </p:nvPr>
        </p:nvSpPr>
        <p:spPr/>
        <p:txBody>
          <a:bodyPr/>
          <a:lstStyle/>
          <a:p>
            <a:r>
              <a:rPr lang="en-IN"/>
              <a:t>Theshiya Ashray</a:t>
            </a:r>
          </a:p>
        </p:txBody>
      </p:sp>
      <p:sp>
        <p:nvSpPr>
          <p:cNvPr id="6" name="Slide Number Placeholder 5">
            <a:extLst>
              <a:ext uri="{FF2B5EF4-FFF2-40B4-BE49-F238E27FC236}">
                <a16:creationId xmlns:a16="http://schemas.microsoft.com/office/drawing/2014/main" id="{24F4E6C8-5347-4E03-971D-5FFD1EA95536}"/>
              </a:ext>
            </a:extLst>
          </p:cNvPr>
          <p:cNvSpPr>
            <a:spLocks noGrp="1"/>
          </p:cNvSpPr>
          <p:nvPr>
            <p:ph type="sldNum" sz="quarter" idx="12"/>
          </p:nvPr>
        </p:nvSpPr>
        <p:spPr/>
        <p:txBody>
          <a:bodyPr/>
          <a:lstStyle/>
          <a:p>
            <a:fld id="{927C1A50-ED7E-4FBF-8701-19E58EE11459}" type="slidenum">
              <a:rPr lang="en-IN" smtClean="0"/>
              <a:t>‹#›</a:t>
            </a:fld>
            <a:endParaRPr lang="en-IN"/>
          </a:p>
        </p:txBody>
      </p:sp>
    </p:spTree>
    <p:extLst>
      <p:ext uri="{BB962C8B-B14F-4D97-AF65-F5344CB8AC3E}">
        <p14:creationId xmlns:p14="http://schemas.microsoft.com/office/powerpoint/2010/main" val="2712333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C45C3-9486-4643-9D4E-D71305E27006}"/>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75625B7-1900-444F-9FCD-EE0B5DAAE6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3C41C3C8-D507-460D-86D0-2600BDA84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F01AC773-F8F7-4810-8885-62D7C2296630}"/>
              </a:ext>
            </a:extLst>
          </p:cNvPr>
          <p:cNvSpPr>
            <a:spLocks noGrp="1"/>
          </p:cNvSpPr>
          <p:nvPr>
            <p:ph type="dt" sz="half" idx="10"/>
          </p:nvPr>
        </p:nvSpPr>
        <p:spPr/>
        <p:txBody>
          <a:bodyPr/>
          <a:lstStyle/>
          <a:p>
            <a:fld id="{154A5848-CF1C-44C2-BA4F-4D53E4CC2C46}" type="datetime1">
              <a:rPr lang="en-IN" smtClean="0"/>
              <a:t>10-12-2021</a:t>
            </a:fld>
            <a:endParaRPr lang="en-IN"/>
          </a:p>
        </p:txBody>
      </p:sp>
      <p:sp>
        <p:nvSpPr>
          <p:cNvPr id="6" name="Footer Placeholder 5">
            <a:extLst>
              <a:ext uri="{FF2B5EF4-FFF2-40B4-BE49-F238E27FC236}">
                <a16:creationId xmlns:a16="http://schemas.microsoft.com/office/drawing/2014/main" id="{B57E6C59-9FBA-4833-A955-CE7E7CDE4720}"/>
              </a:ext>
            </a:extLst>
          </p:cNvPr>
          <p:cNvSpPr>
            <a:spLocks noGrp="1"/>
          </p:cNvSpPr>
          <p:nvPr>
            <p:ph type="ftr" sz="quarter" idx="11"/>
          </p:nvPr>
        </p:nvSpPr>
        <p:spPr/>
        <p:txBody>
          <a:bodyPr/>
          <a:lstStyle/>
          <a:p>
            <a:r>
              <a:rPr lang="en-IN"/>
              <a:t>Theshiya Ashray</a:t>
            </a:r>
          </a:p>
        </p:txBody>
      </p:sp>
      <p:sp>
        <p:nvSpPr>
          <p:cNvPr id="7" name="Slide Number Placeholder 6">
            <a:extLst>
              <a:ext uri="{FF2B5EF4-FFF2-40B4-BE49-F238E27FC236}">
                <a16:creationId xmlns:a16="http://schemas.microsoft.com/office/drawing/2014/main" id="{AA0733D2-5472-47EE-B091-C85D381C76C7}"/>
              </a:ext>
            </a:extLst>
          </p:cNvPr>
          <p:cNvSpPr>
            <a:spLocks noGrp="1"/>
          </p:cNvSpPr>
          <p:nvPr>
            <p:ph type="sldNum" sz="quarter" idx="12"/>
          </p:nvPr>
        </p:nvSpPr>
        <p:spPr/>
        <p:txBody>
          <a:bodyPr/>
          <a:lstStyle/>
          <a:p>
            <a:fld id="{927C1A50-ED7E-4FBF-8701-19E58EE11459}" type="slidenum">
              <a:rPr lang="en-IN" smtClean="0"/>
              <a:t>‹#›</a:t>
            </a:fld>
            <a:endParaRPr lang="en-IN"/>
          </a:p>
        </p:txBody>
      </p:sp>
    </p:spTree>
    <p:extLst>
      <p:ext uri="{BB962C8B-B14F-4D97-AF65-F5344CB8AC3E}">
        <p14:creationId xmlns:p14="http://schemas.microsoft.com/office/powerpoint/2010/main" val="305086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B1C84-3F2C-4C50-85DE-529A84AA3B86}"/>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A8FEDD0-8BCF-4D65-8922-76D3A8A484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B4B371-E030-49AA-867A-16C90301E2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499855A4-A8B6-4B97-BBC3-864D5FCFBC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8EDC67-0371-414E-8ED1-BABF3BC968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8AE53A1F-CE37-47C4-AAB1-7E847EB9BFDA}"/>
              </a:ext>
            </a:extLst>
          </p:cNvPr>
          <p:cNvSpPr>
            <a:spLocks noGrp="1"/>
          </p:cNvSpPr>
          <p:nvPr>
            <p:ph type="dt" sz="half" idx="10"/>
          </p:nvPr>
        </p:nvSpPr>
        <p:spPr/>
        <p:txBody>
          <a:bodyPr/>
          <a:lstStyle/>
          <a:p>
            <a:fld id="{831240CE-C7CB-423A-9E72-25C633910BA6}" type="datetime1">
              <a:rPr lang="en-IN" smtClean="0"/>
              <a:t>10-12-2021</a:t>
            </a:fld>
            <a:endParaRPr lang="en-IN"/>
          </a:p>
        </p:txBody>
      </p:sp>
      <p:sp>
        <p:nvSpPr>
          <p:cNvPr id="8" name="Footer Placeholder 7">
            <a:extLst>
              <a:ext uri="{FF2B5EF4-FFF2-40B4-BE49-F238E27FC236}">
                <a16:creationId xmlns:a16="http://schemas.microsoft.com/office/drawing/2014/main" id="{BFF55D0D-B3A9-4C35-A1FF-D3E8CE634FC3}"/>
              </a:ext>
            </a:extLst>
          </p:cNvPr>
          <p:cNvSpPr>
            <a:spLocks noGrp="1"/>
          </p:cNvSpPr>
          <p:nvPr>
            <p:ph type="ftr" sz="quarter" idx="11"/>
          </p:nvPr>
        </p:nvSpPr>
        <p:spPr/>
        <p:txBody>
          <a:bodyPr/>
          <a:lstStyle/>
          <a:p>
            <a:r>
              <a:rPr lang="en-IN"/>
              <a:t>Theshiya Ashray</a:t>
            </a:r>
          </a:p>
        </p:txBody>
      </p:sp>
      <p:sp>
        <p:nvSpPr>
          <p:cNvPr id="9" name="Slide Number Placeholder 8">
            <a:extLst>
              <a:ext uri="{FF2B5EF4-FFF2-40B4-BE49-F238E27FC236}">
                <a16:creationId xmlns:a16="http://schemas.microsoft.com/office/drawing/2014/main" id="{2F065E63-3613-4514-ACF6-2424D833ED51}"/>
              </a:ext>
            </a:extLst>
          </p:cNvPr>
          <p:cNvSpPr>
            <a:spLocks noGrp="1"/>
          </p:cNvSpPr>
          <p:nvPr>
            <p:ph type="sldNum" sz="quarter" idx="12"/>
          </p:nvPr>
        </p:nvSpPr>
        <p:spPr/>
        <p:txBody>
          <a:bodyPr/>
          <a:lstStyle/>
          <a:p>
            <a:fld id="{927C1A50-ED7E-4FBF-8701-19E58EE11459}" type="slidenum">
              <a:rPr lang="en-IN" smtClean="0"/>
              <a:t>‹#›</a:t>
            </a:fld>
            <a:endParaRPr lang="en-IN"/>
          </a:p>
        </p:txBody>
      </p:sp>
    </p:spTree>
    <p:extLst>
      <p:ext uri="{BB962C8B-B14F-4D97-AF65-F5344CB8AC3E}">
        <p14:creationId xmlns:p14="http://schemas.microsoft.com/office/powerpoint/2010/main" val="3216409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7EC4A-0249-4881-8C7C-1B03DFF1B05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8D5BAA7D-8DC6-4505-AB1F-2D35E68ECA2B}"/>
              </a:ext>
            </a:extLst>
          </p:cNvPr>
          <p:cNvSpPr>
            <a:spLocks noGrp="1"/>
          </p:cNvSpPr>
          <p:nvPr>
            <p:ph type="dt" sz="half" idx="10"/>
          </p:nvPr>
        </p:nvSpPr>
        <p:spPr/>
        <p:txBody>
          <a:bodyPr/>
          <a:lstStyle/>
          <a:p>
            <a:fld id="{4F29A2E0-10FA-40E6-95DB-4F2277E96987}" type="datetime1">
              <a:rPr lang="en-IN" smtClean="0"/>
              <a:t>10-12-2021</a:t>
            </a:fld>
            <a:endParaRPr lang="en-IN"/>
          </a:p>
        </p:txBody>
      </p:sp>
      <p:sp>
        <p:nvSpPr>
          <p:cNvPr id="4" name="Footer Placeholder 3">
            <a:extLst>
              <a:ext uri="{FF2B5EF4-FFF2-40B4-BE49-F238E27FC236}">
                <a16:creationId xmlns:a16="http://schemas.microsoft.com/office/drawing/2014/main" id="{A07DE620-42E9-4D76-B612-8F74A48902D7}"/>
              </a:ext>
            </a:extLst>
          </p:cNvPr>
          <p:cNvSpPr>
            <a:spLocks noGrp="1"/>
          </p:cNvSpPr>
          <p:nvPr>
            <p:ph type="ftr" sz="quarter" idx="11"/>
          </p:nvPr>
        </p:nvSpPr>
        <p:spPr/>
        <p:txBody>
          <a:bodyPr/>
          <a:lstStyle/>
          <a:p>
            <a:r>
              <a:rPr lang="en-IN"/>
              <a:t>Theshiya Ashray</a:t>
            </a:r>
          </a:p>
        </p:txBody>
      </p:sp>
      <p:sp>
        <p:nvSpPr>
          <p:cNvPr id="5" name="Slide Number Placeholder 4">
            <a:extLst>
              <a:ext uri="{FF2B5EF4-FFF2-40B4-BE49-F238E27FC236}">
                <a16:creationId xmlns:a16="http://schemas.microsoft.com/office/drawing/2014/main" id="{63F739B2-B481-4396-97E0-333989CACA1B}"/>
              </a:ext>
            </a:extLst>
          </p:cNvPr>
          <p:cNvSpPr>
            <a:spLocks noGrp="1"/>
          </p:cNvSpPr>
          <p:nvPr>
            <p:ph type="sldNum" sz="quarter" idx="12"/>
          </p:nvPr>
        </p:nvSpPr>
        <p:spPr/>
        <p:txBody>
          <a:bodyPr/>
          <a:lstStyle/>
          <a:p>
            <a:fld id="{927C1A50-ED7E-4FBF-8701-19E58EE11459}" type="slidenum">
              <a:rPr lang="en-IN" smtClean="0"/>
              <a:t>‹#›</a:t>
            </a:fld>
            <a:endParaRPr lang="en-IN"/>
          </a:p>
        </p:txBody>
      </p:sp>
    </p:spTree>
    <p:extLst>
      <p:ext uri="{BB962C8B-B14F-4D97-AF65-F5344CB8AC3E}">
        <p14:creationId xmlns:p14="http://schemas.microsoft.com/office/powerpoint/2010/main" val="296300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19AA2C-0638-4F52-8BDC-1DDFC364D90B}"/>
              </a:ext>
            </a:extLst>
          </p:cNvPr>
          <p:cNvSpPr>
            <a:spLocks noGrp="1"/>
          </p:cNvSpPr>
          <p:nvPr>
            <p:ph type="dt" sz="half" idx="10"/>
          </p:nvPr>
        </p:nvSpPr>
        <p:spPr/>
        <p:txBody>
          <a:bodyPr/>
          <a:lstStyle/>
          <a:p>
            <a:fld id="{1D6F3EEA-C97B-4A56-978A-5A0E3EA7DEB0}" type="datetime1">
              <a:rPr lang="en-IN" smtClean="0"/>
              <a:t>10-12-2021</a:t>
            </a:fld>
            <a:endParaRPr lang="en-IN"/>
          </a:p>
        </p:txBody>
      </p:sp>
      <p:sp>
        <p:nvSpPr>
          <p:cNvPr id="3" name="Footer Placeholder 2">
            <a:extLst>
              <a:ext uri="{FF2B5EF4-FFF2-40B4-BE49-F238E27FC236}">
                <a16:creationId xmlns:a16="http://schemas.microsoft.com/office/drawing/2014/main" id="{4470D856-CA60-4B7E-A70C-15B2A8758A77}"/>
              </a:ext>
            </a:extLst>
          </p:cNvPr>
          <p:cNvSpPr>
            <a:spLocks noGrp="1"/>
          </p:cNvSpPr>
          <p:nvPr>
            <p:ph type="ftr" sz="quarter" idx="11"/>
          </p:nvPr>
        </p:nvSpPr>
        <p:spPr/>
        <p:txBody>
          <a:bodyPr/>
          <a:lstStyle/>
          <a:p>
            <a:r>
              <a:rPr lang="en-IN"/>
              <a:t>Theshiya Ashray</a:t>
            </a:r>
          </a:p>
        </p:txBody>
      </p:sp>
      <p:sp>
        <p:nvSpPr>
          <p:cNvPr id="4" name="Slide Number Placeholder 3">
            <a:extLst>
              <a:ext uri="{FF2B5EF4-FFF2-40B4-BE49-F238E27FC236}">
                <a16:creationId xmlns:a16="http://schemas.microsoft.com/office/drawing/2014/main" id="{C418591C-B092-4B3B-BADA-E46509BF7909}"/>
              </a:ext>
            </a:extLst>
          </p:cNvPr>
          <p:cNvSpPr>
            <a:spLocks noGrp="1"/>
          </p:cNvSpPr>
          <p:nvPr>
            <p:ph type="sldNum" sz="quarter" idx="12"/>
          </p:nvPr>
        </p:nvSpPr>
        <p:spPr/>
        <p:txBody>
          <a:bodyPr/>
          <a:lstStyle/>
          <a:p>
            <a:fld id="{927C1A50-ED7E-4FBF-8701-19E58EE11459}" type="slidenum">
              <a:rPr lang="en-IN" smtClean="0"/>
              <a:t>‹#›</a:t>
            </a:fld>
            <a:endParaRPr lang="en-IN"/>
          </a:p>
        </p:txBody>
      </p:sp>
    </p:spTree>
    <p:extLst>
      <p:ext uri="{BB962C8B-B14F-4D97-AF65-F5344CB8AC3E}">
        <p14:creationId xmlns:p14="http://schemas.microsoft.com/office/powerpoint/2010/main" val="3809040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8E754-BBF0-4843-9954-2D5CB2F16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5FE8B189-E5E2-43C2-8A7D-5D6CE0FE3D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330A1635-CB77-4243-992E-DA12B241A9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55705-BDD5-4C19-BDB4-71A30BEEABBA}"/>
              </a:ext>
            </a:extLst>
          </p:cNvPr>
          <p:cNvSpPr>
            <a:spLocks noGrp="1"/>
          </p:cNvSpPr>
          <p:nvPr>
            <p:ph type="dt" sz="half" idx="10"/>
          </p:nvPr>
        </p:nvSpPr>
        <p:spPr/>
        <p:txBody>
          <a:bodyPr/>
          <a:lstStyle/>
          <a:p>
            <a:fld id="{84AD084B-A7CB-4670-B966-FCCB8BB8DDDC}" type="datetime1">
              <a:rPr lang="en-IN" smtClean="0"/>
              <a:t>10-12-2021</a:t>
            </a:fld>
            <a:endParaRPr lang="en-IN"/>
          </a:p>
        </p:txBody>
      </p:sp>
      <p:sp>
        <p:nvSpPr>
          <p:cNvPr id="6" name="Footer Placeholder 5">
            <a:extLst>
              <a:ext uri="{FF2B5EF4-FFF2-40B4-BE49-F238E27FC236}">
                <a16:creationId xmlns:a16="http://schemas.microsoft.com/office/drawing/2014/main" id="{88766323-DB2D-428B-9919-B76D394D8D11}"/>
              </a:ext>
            </a:extLst>
          </p:cNvPr>
          <p:cNvSpPr>
            <a:spLocks noGrp="1"/>
          </p:cNvSpPr>
          <p:nvPr>
            <p:ph type="ftr" sz="quarter" idx="11"/>
          </p:nvPr>
        </p:nvSpPr>
        <p:spPr/>
        <p:txBody>
          <a:bodyPr/>
          <a:lstStyle/>
          <a:p>
            <a:r>
              <a:rPr lang="en-IN"/>
              <a:t>Theshiya Ashray</a:t>
            </a:r>
          </a:p>
        </p:txBody>
      </p:sp>
      <p:sp>
        <p:nvSpPr>
          <p:cNvPr id="7" name="Slide Number Placeholder 6">
            <a:extLst>
              <a:ext uri="{FF2B5EF4-FFF2-40B4-BE49-F238E27FC236}">
                <a16:creationId xmlns:a16="http://schemas.microsoft.com/office/drawing/2014/main" id="{FD5303B4-469B-4990-93E9-1C3E38EA04C0}"/>
              </a:ext>
            </a:extLst>
          </p:cNvPr>
          <p:cNvSpPr>
            <a:spLocks noGrp="1"/>
          </p:cNvSpPr>
          <p:nvPr>
            <p:ph type="sldNum" sz="quarter" idx="12"/>
          </p:nvPr>
        </p:nvSpPr>
        <p:spPr/>
        <p:txBody>
          <a:bodyPr/>
          <a:lstStyle/>
          <a:p>
            <a:fld id="{927C1A50-ED7E-4FBF-8701-19E58EE11459}" type="slidenum">
              <a:rPr lang="en-IN" smtClean="0"/>
              <a:t>‹#›</a:t>
            </a:fld>
            <a:endParaRPr lang="en-IN"/>
          </a:p>
        </p:txBody>
      </p:sp>
    </p:spTree>
    <p:extLst>
      <p:ext uri="{BB962C8B-B14F-4D97-AF65-F5344CB8AC3E}">
        <p14:creationId xmlns:p14="http://schemas.microsoft.com/office/powerpoint/2010/main" val="859690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4760C-5587-426C-86EB-B1826C7E4B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8439C95-1431-427E-82A5-2910B522BB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3782E28C-0AA4-43F6-83C4-234450DDFD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BA5706-469F-4F7C-8B16-BAC96CF3D44D}"/>
              </a:ext>
            </a:extLst>
          </p:cNvPr>
          <p:cNvSpPr>
            <a:spLocks noGrp="1"/>
          </p:cNvSpPr>
          <p:nvPr>
            <p:ph type="dt" sz="half" idx="10"/>
          </p:nvPr>
        </p:nvSpPr>
        <p:spPr/>
        <p:txBody>
          <a:bodyPr/>
          <a:lstStyle/>
          <a:p>
            <a:fld id="{466BD6B8-3BEF-4920-966E-93D11F5C3883}" type="datetime1">
              <a:rPr lang="en-IN" smtClean="0"/>
              <a:t>10-12-2021</a:t>
            </a:fld>
            <a:endParaRPr lang="en-IN"/>
          </a:p>
        </p:txBody>
      </p:sp>
      <p:sp>
        <p:nvSpPr>
          <p:cNvPr id="6" name="Footer Placeholder 5">
            <a:extLst>
              <a:ext uri="{FF2B5EF4-FFF2-40B4-BE49-F238E27FC236}">
                <a16:creationId xmlns:a16="http://schemas.microsoft.com/office/drawing/2014/main" id="{D1448311-A136-434E-8F18-E8E5226292FA}"/>
              </a:ext>
            </a:extLst>
          </p:cNvPr>
          <p:cNvSpPr>
            <a:spLocks noGrp="1"/>
          </p:cNvSpPr>
          <p:nvPr>
            <p:ph type="ftr" sz="quarter" idx="11"/>
          </p:nvPr>
        </p:nvSpPr>
        <p:spPr/>
        <p:txBody>
          <a:bodyPr/>
          <a:lstStyle/>
          <a:p>
            <a:r>
              <a:rPr lang="en-IN"/>
              <a:t>Theshiya Ashray</a:t>
            </a:r>
          </a:p>
        </p:txBody>
      </p:sp>
      <p:sp>
        <p:nvSpPr>
          <p:cNvPr id="7" name="Slide Number Placeholder 6">
            <a:extLst>
              <a:ext uri="{FF2B5EF4-FFF2-40B4-BE49-F238E27FC236}">
                <a16:creationId xmlns:a16="http://schemas.microsoft.com/office/drawing/2014/main" id="{E0A8AA0E-CEBF-4FE6-9C55-63F81B46FD51}"/>
              </a:ext>
            </a:extLst>
          </p:cNvPr>
          <p:cNvSpPr>
            <a:spLocks noGrp="1"/>
          </p:cNvSpPr>
          <p:nvPr>
            <p:ph type="sldNum" sz="quarter" idx="12"/>
          </p:nvPr>
        </p:nvSpPr>
        <p:spPr/>
        <p:txBody>
          <a:bodyPr/>
          <a:lstStyle/>
          <a:p>
            <a:fld id="{927C1A50-ED7E-4FBF-8701-19E58EE11459}" type="slidenum">
              <a:rPr lang="en-IN" smtClean="0"/>
              <a:t>‹#›</a:t>
            </a:fld>
            <a:endParaRPr lang="en-IN"/>
          </a:p>
        </p:txBody>
      </p:sp>
    </p:spTree>
    <p:extLst>
      <p:ext uri="{BB962C8B-B14F-4D97-AF65-F5344CB8AC3E}">
        <p14:creationId xmlns:p14="http://schemas.microsoft.com/office/powerpoint/2010/main" val="2566623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08A5A8-CF76-4E97-A62B-2AA45F4E57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6C201CE-9667-43D6-855C-C61784ED5C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93FEBB1-B12C-40B1-87ED-2CDBAB5243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E9F35E-56C5-407D-AE90-B3054665E7AB}" type="datetime1">
              <a:rPr lang="en-IN" smtClean="0"/>
              <a:t>10-12-2021</a:t>
            </a:fld>
            <a:endParaRPr lang="en-IN"/>
          </a:p>
        </p:txBody>
      </p:sp>
      <p:sp>
        <p:nvSpPr>
          <p:cNvPr id="5" name="Footer Placeholder 4">
            <a:extLst>
              <a:ext uri="{FF2B5EF4-FFF2-40B4-BE49-F238E27FC236}">
                <a16:creationId xmlns:a16="http://schemas.microsoft.com/office/drawing/2014/main" id="{3CA0CDC3-B488-4338-8A77-42C5DD5E04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N"/>
              <a:t>Theshiya Ashray</a:t>
            </a:r>
          </a:p>
        </p:txBody>
      </p:sp>
      <p:sp>
        <p:nvSpPr>
          <p:cNvPr id="6" name="Slide Number Placeholder 5">
            <a:extLst>
              <a:ext uri="{FF2B5EF4-FFF2-40B4-BE49-F238E27FC236}">
                <a16:creationId xmlns:a16="http://schemas.microsoft.com/office/drawing/2014/main" id="{1DCA33E7-726C-46F3-A583-D31FB1CC00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7C1A50-ED7E-4FBF-8701-19E58EE11459}" type="slidenum">
              <a:rPr lang="en-IN" smtClean="0"/>
              <a:t>‹#›</a:t>
            </a:fld>
            <a:endParaRPr lang="en-IN"/>
          </a:p>
        </p:txBody>
      </p:sp>
    </p:spTree>
    <p:extLst>
      <p:ext uri="{BB962C8B-B14F-4D97-AF65-F5344CB8AC3E}">
        <p14:creationId xmlns:p14="http://schemas.microsoft.com/office/powerpoint/2010/main" val="1301464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3.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png"/><Relationship Id="rId3" Type="http://schemas.openxmlformats.org/officeDocument/2006/relationships/image" Target="../media/image18.svg"/><Relationship Id="rId7" Type="http://schemas.microsoft.com/office/2007/relationships/hdphoto" Target="../media/hdphoto1.wdp"/><Relationship Id="rId12"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svg"/><Relationship Id="rId5" Type="http://schemas.openxmlformats.org/officeDocument/2006/relationships/image" Target="../media/image20.sv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0E2077-F35A-44CB-8B6A-3DAC2D46A5CD}"/>
              </a:ext>
            </a:extLst>
          </p:cNvPr>
          <p:cNvSpPr>
            <a:spLocks noGrp="1"/>
          </p:cNvSpPr>
          <p:nvPr>
            <p:ph type="dt" sz="half" idx="10"/>
          </p:nvPr>
        </p:nvSpPr>
        <p:spPr/>
        <p:txBody>
          <a:bodyPr/>
          <a:lstStyle/>
          <a:p>
            <a:fld id="{1D6F3EEA-C97B-4A56-978A-5A0E3EA7DEB0}" type="datetime1">
              <a:rPr lang="en-IN" smtClean="0"/>
              <a:t>10-12-2021</a:t>
            </a:fld>
            <a:endParaRPr lang="en-IN" dirty="0"/>
          </a:p>
        </p:txBody>
      </p:sp>
      <p:sp>
        <p:nvSpPr>
          <p:cNvPr id="3" name="Footer Placeholder 2">
            <a:extLst>
              <a:ext uri="{FF2B5EF4-FFF2-40B4-BE49-F238E27FC236}">
                <a16:creationId xmlns:a16="http://schemas.microsoft.com/office/drawing/2014/main" id="{2E1EA3A6-D61E-47F8-873A-7EFDCB484C28}"/>
              </a:ext>
            </a:extLst>
          </p:cNvPr>
          <p:cNvSpPr>
            <a:spLocks noGrp="1"/>
          </p:cNvSpPr>
          <p:nvPr>
            <p:ph type="ftr" sz="quarter" idx="11"/>
          </p:nvPr>
        </p:nvSpPr>
        <p:spPr/>
        <p:txBody>
          <a:bodyPr/>
          <a:lstStyle/>
          <a:p>
            <a:r>
              <a:rPr lang="en-IN"/>
              <a:t>Theshiya Ashray</a:t>
            </a:r>
          </a:p>
        </p:txBody>
      </p:sp>
      <p:sp>
        <p:nvSpPr>
          <p:cNvPr id="4" name="Slide Number Placeholder 3">
            <a:extLst>
              <a:ext uri="{FF2B5EF4-FFF2-40B4-BE49-F238E27FC236}">
                <a16:creationId xmlns:a16="http://schemas.microsoft.com/office/drawing/2014/main" id="{875BB9C0-0194-48E1-8015-A36E335A8103}"/>
              </a:ext>
            </a:extLst>
          </p:cNvPr>
          <p:cNvSpPr>
            <a:spLocks noGrp="1"/>
          </p:cNvSpPr>
          <p:nvPr>
            <p:ph type="sldNum" sz="quarter" idx="12"/>
          </p:nvPr>
        </p:nvSpPr>
        <p:spPr/>
        <p:txBody>
          <a:bodyPr/>
          <a:lstStyle/>
          <a:p>
            <a:fld id="{927C1A50-ED7E-4FBF-8701-19E58EE11459}" type="slidenum">
              <a:rPr lang="en-IN" smtClean="0"/>
              <a:t>1</a:t>
            </a:fld>
            <a:endParaRPr lang="en-IN"/>
          </a:p>
        </p:txBody>
      </p:sp>
      <p:sp>
        <p:nvSpPr>
          <p:cNvPr id="6" name="Rectangle 5">
            <a:extLst>
              <a:ext uri="{FF2B5EF4-FFF2-40B4-BE49-F238E27FC236}">
                <a16:creationId xmlns:a16="http://schemas.microsoft.com/office/drawing/2014/main" id="{1EE22E88-0EF3-440B-A7BA-A71CC6A4AE77}"/>
              </a:ext>
            </a:extLst>
          </p:cNvPr>
          <p:cNvSpPr/>
          <p:nvPr/>
        </p:nvSpPr>
        <p:spPr>
          <a:xfrm>
            <a:off x="611527" y="1557682"/>
            <a:ext cx="7270965" cy="2215991"/>
          </a:xfrm>
          <a:prstGeom prst="rect">
            <a:avLst/>
          </a:prstGeom>
          <a:noFill/>
        </p:spPr>
        <p:txBody>
          <a:bodyPr wrap="none" lIns="91440" tIns="45720" rIns="91440" bIns="45720">
            <a:spAutoFit/>
          </a:bodyPr>
          <a:lstStyle/>
          <a:p>
            <a:pPr algn="ctr"/>
            <a:r>
              <a:rPr lang="en-US" sz="13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Welcome</a:t>
            </a:r>
            <a:endParaRPr lang="en-US" sz="13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535374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13EE50-42BA-4AAE-AC88-AAD155988316}"/>
              </a:ext>
            </a:extLst>
          </p:cNvPr>
          <p:cNvSpPr>
            <a:spLocks noGrp="1"/>
          </p:cNvSpPr>
          <p:nvPr>
            <p:ph type="dt" sz="half" idx="10"/>
          </p:nvPr>
        </p:nvSpPr>
        <p:spPr/>
        <p:txBody>
          <a:bodyPr/>
          <a:lstStyle/>
          <a:p>
            <a:fld id="{1D6F3EEA-C97B-4A56-978A-5A0E3EA7DEB0}" type="datetime1">
              <a:rPr lang="en-IN" smtClean="0"/>
              <a:t>10-12-2021</a:t>
            </a:fld>
            <a:endParaRPr lang="en-IN" dirty="0"/>
          </a:p>
        </p:txBody>
      </p:sp>
      <p:sp>
        <p:nvSpPr>
          <p:cNvPr id="3" name="Footer Placeholder 2">
            <a:extLst>
              <a:ext uri="{FF2B5EF4-FFF2-40B4-BE49-F238E27FC236}">
                <a16:creationId xmlns:a16="http://schemas.microsoft.com/office/drawing/2014/main" id="{95A95705-286C-4B9C-B36E-4627FC32CED5}"/>
              </a:ext>
            </a:extLst>
          </p:cNvPr>
          <p:cNvSpPr>
            <a:spLocks noGrp="1"/>
          </p:cNvSpPr>
          <p:nvPr>
            <p:ph type="ftr" sz="quarter" idx="11"/>
          </p:nvPr>
        </p:nvSpPr>
        <p:spPr/>
        <p:txBody>
          <a:bodyPr/>
          <a:lstStyle/>
          <a:p>
            <a:r>
              <a:rPr lang="en-IN" dirty="0"/>
              <a:t>Theshiya Ashray</a:t>
            </a:r>
          </a:p>
        </p:txBody>
      </p:sp>
      <p:sp>
        <p:nvSpPr>
          <p:cNvPr id="4" name="Slide Number Placeholder 3">
            <a:extLst>
              <a:ext uri="{FF2B5EF4-FFF2-40B4-BE49-F238E27FC236}">
                <a16:creationId xmlns:a16="http://schemas.microsoft.com/office/drawing/2014/main" id="{E12183EC-80D6-497A-9F70-C35AD9C57B6E}"/>
              </a:ext>
            </a:extLst>
          </p:cNvPr>
          <p:cNvSpPr>
            <a:spLocks noGrp="1"/>
          </p:cNvSpPr>
          <p:nvPr>
            <p:ph type="sldNum" sz="quarter" idx="12"/>
          </p:nvPr>
        </p:nvSpPr>
        <p:spPr/>
        <p:txBody>
          <a:bodyPr/>
          <a:lstStyle/>
          <a:p>
            <a:fld id="{927C1A50-ED7E-4FBF-8701-19E58EE11459}" type="slidenum">
              <a:rPr lang="en-IN" smtClean="0"/>
              <a:t>10</a:t>
            </a:fld>
            <a:endParaRPr lang="en-IN" dirty="0"/>
          </a:p>
        </p:txBody>
      </p:sp>
      <p:sp>
        <p:nvSpPr>
          <p:cNvPr id="5" name="Rectangle 4">
            <a:extLst>
              <a:ext uri="{FF2B5EF4-FFF2-40B4-BE49-F238E27FC236}">
                <a16:creationId xmlns:a16="http://schemas.microsoft.com/office/drawing/2014/main" id="{0B9F3522-1CC8-417C-ABF0-0042ACB8C541}"/>
              </a:ext>
            </a:extLst>
          </p:cNvPr>
          <p:cNvSpPr/>
          <p:nvPr/>
        </p:nvSpPr>
        <p:spPr>
          <a:xfrm>
            <a:off x="1834017" y="0"/>
            <a:ext cx="8710590"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Environment, Health &amp; Safety</a:t>
            </a:r>
          </a:p>
        </p:txBody>
      </p:sp>
      <p:sp>
        <p:nvSpPr>
          <p:cNvPr id="6" name="Rectangle 5">
            <a:extLst>
              <a:ext uri="{FF2B5EF4-FFF2-40B4-BE49-F238E27FC236}">
                <a16:creationId xmlns:a16="http://schemas.microsoft.com/office/drawing/2014/main" id="{F5E24373-C15A-498F-9704-95048EAF7D95}"/>
              </a:ext>
            </a:extLst>
          </p:cNvPr>
          <p:cNvSpPr/>
          <p:nvPr/>
        </p:nvSpPr>
        <p:spPr>
          <a:xfrm>
            <a:off x="454089" y="923330"/>
            <a:ext cx="11283821" cy="1384995"/>
          </a:xfrm>
          <a:prstGeom prst="rect">
            <a:avLst/>
          </a:prstGeom>
        </p:spPr>
        <p:txBody>
          <a:bodyPr wrap="square">
            <a:spAutoFit/>
          </a:bodyPr>
          <a:lstStyle/>
          <a:p>
            <a:pPr algn="just"/>
            <a:r>
              <a:rPr lang="en-US" sz="2000" dirty="0">
                <a:solidFill>
                  <a:srgbClr val="F58634"/>
                </a:solidFill>
                <a:latin typeface="Raleway"/>
              </a:rPr>
              <a:t>	</a:t>
            </a:r>
            <a:r>
              <a:rPr lang="en-US" sz="2800" dirty="0">
                <a:solidFill>
                  <a:srgbClr val="F58634"/>
                </a:solidFill>
                <a:latin typeface="Raleway"/>
              </a:rPr>
              <a:t>We make products that promote health for people, in a manner that keeps the environment healthy and our workers and people safe.</a:t>
            </a:r>
            <a:endParaRPr lang="en-IN" sz="2000" dirty="0"/>
          </a:p>
        </p:txBody>
      </p:sp>
      <p:sp>
        <p:nvSpPr>
          <p:cNvPr id="9" name="Rectangle 8">
            <a:extLst>
              <a:ext uri="{FF2B5EF4-FFF2-40B4-BE49-F238E27FC236}">
                <a16:creationId xmlns:a16="http://schemas.microsoft.com/office/drawing/2014/main" id="{FA908052-CB88-4B8D-A68A-B830C98E4841}"/>
              </a:ext>
            </a:extLst>
          </p:cNvPr>
          <p:cNvSpPr/>
          <p:nvPr/>
        </p:nvSpPr>
        <p:spPr>
          <a:xfrm>
            <a:off x="5105400" y="2411513"/>
            <a:ext cx="6096000" cy="2677656"/>
          </a:xfrm>
          <a:prstGeom prst="rect">
            <a:avLst/>
          </a:prstGeom>
        </p:spPr>
        <p:txBody>
          <a:bodyPr>
            <a:spAutoFit/>
          </a:bodyPr>
          <a:lstStyle/>
          <a:p>
            <a:pPr algn="just"/>
            <a:r>
              <a:rPr lang="en-US" sz="2800" dirty="0">
                <a:solidFill>
                  <a:srgbClr val="000000"/>
                </a:solidFill>
              </a:rPr>
              <a:t>	Our Environment, Health, and Safety efforts are geared to maintain low impact on the ecology, full safety for our      employees and people from communities nearby as well as positive impact on health of our people.</a:t>
            </a:r>
            <a:endParaRPr lang="en-IN" sz="2800" dirty="0"/>
          </a:p>
        </p:txBody>
      </p:sp>
      <p:pic>
        <p:nvPicPr>
          <p:cNvPr id="8" name="Picture 7">
            <a:extLst>
              <a:ext uri="{FF2B5EF4-FFF2-40B4-BE49-F238E27FC236}">
                <a16:creationId xmlns:a16="http://schemas.microsoft.com/office/drawing/2014/main" id="{F4A1EEF4-888A-4A4A-B148-D3608A64B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359" y="2250883"/>
            <a:ext cx="4259763" cy="4259763"/>
          </a:xfrm>
          <a:prstGeom prst="ellipse">
            <a:avLst/>
          </a:prstGeom>
          <a:ln>
            <a:noFill/>
          </a:ln>
          <a:effectLst>
            <a:softEdge rad="112500"/>
          </a:effectLst>
        </p:spPr>
      </p:pic>
      <p:pic>
        <p:nvPicPr>
          <p:cNvPr id="10" name="Picture 9" descr="Icon&#10;&#10;Description automatically generated">
            <a:extLst>
              <a:ext uri="{FF2B5EF4-FFF2-40B4-BE49-F238E27FC236}">
                <a16:creationId xmlns:a16="http://schemas.microsoft.com/office/drawing/2014/main" id="{8298CEA6-EE82-4E23-8C94-6C35CB28C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799" y="136525"/>
            <a:ext cx="713709" cy="722206"/>
          </a:xfrm>
          <a:prstGeom prst="round2DiagRect">
            <a:avLst>
              <a:gd name="adj1" fmla="val 24223"/>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8449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E73730-AC9F-4ECB-B4E1-6C167E604D6F}"/>
              </a:ext>
            </a:extLst>
          </p:cNvPr>
          <p:cNvSpPr>
            <a:spLocks noGrp="1"/>
          </p:cNvSpPr>
          <p:nvPr>
            <p:ph type="dt" sz="half" idx="10"/>
          </p:nvPr>
        </p:nvSpPr>
        <p:spPr/>
        <p:txBody>
          <a:bodyPr/>
          <a:lstStyle/>
          <a:p>
            <a:fld id="{1D6F3EEA-C97B-4A56-978A-5A0E3EA7DEB0}" type="datetime1">
              <a:rPr lang="en-IN" smtClean="0"/>
              <a:t>10-12-2021</a:t>
            </a:fld>
            <a:endParaRPr lang="en-IN" dirty="0"/>
          </a:p>
        </p:txBody>
      </p:sp>
      <p:sp>
        <p:nvSpPr>
          <p:cNvPr id="3" name="Footer Placeholder 2">
            <a:extLst>
              <a:ext uri="{FF2B5EF4-FFF2-40B4-BE49-F238E27FC236}">
                <a16:creationId xmlns:a16="http://schemas.microsoft.com/office/drawing/2014/main" id="{14A7646A-1FF3-4BEA-890D-DDA86D3FBDBE}"/>
              </a:ext>
            </a:extLst>
          </p:cNvPr>
          <p:cNvSpPr>
            <a:spLocks noGrp="1"/>
          </p:cNvSpPr>
          <p:nvPr>
            <p:ph type="ftr" sz="quarter" idx="11"/>
          </p:nvPr>
        </p:nvSpPr>
        <p:spPr/>
        <p:txBody>
          <a:bodyPr/>
          <a:lstStyle/>
          <a:p>
            <a:r>
              <a:rPr lang="en-IN" dirty="0"/>
              <a:t>Theshiya Ashray</a:t>
            </a:r>
          </a:p>
        </p:txBody>
      </p:sp>
      <p:sp>
        <p:nvSpPr>
          <p:cNvPr id="4" name="Slide Number Placeholder 3">
            <a:extLst>
              <a:ext uri="{FF2B5EF4-FFF2-40B4-BE49-F238E27FC236}">
                <a16:creationId xmlns:a16="http://schemas.microsoft.com/office/drawing/2014/main" id="{E5270DCA-BB97-43C4-9D3B-C15F4FFEE6DA}"/>
              </a:ext>
            </a:extLst>
          </p:cNvPr>
          <p:cNvSpPr>
            <a:spLocks noGrp="1"/>
          </p:cNvSpPr>
          <p:nvPr>
            <p:ph type="sldNum" sz="quarter" idx="12"/>
          </p:nvPr>
        </p:nvSpPr>
        <p:spPr/>
        <p:txBody>
          <a:bodyPr/>
          <a:lstStyle/>
          <a:p>
            <a:fld id="{927C1A50-ED7E-4FBF-8701-19E58EE11459}" type="slidenum">
              <a:rPr lang="en-IN" smtClean="0"/>
              <a:t>11</a:t>
            </a:fld>
            <a:endParaRPr lang="en-IN" dirty="0"/>
          </a:p>
        </p:txBody>
      </p:sp>
      <p:pic>
        <p:nvPicPr>
          <p:cNvPr id="6" name="Picture 5">
            <a:extLst>
              <a:ext uri="{FF2B5EF4-FFF2-40B4-BE49-F238E27FC236}">
                <a16:creationId xmlns:a16="http://schemas.microsoft.com/office/drawing/2014/main" id="{34A55869-50BD-4119-A5A2-C2AF07317301}"/>
              </a:ext>
            </a:extLst>
          </p:cNvPr>
          <p:cNvPicPr>
            <a:picLocks noChangeAspect="1"/>
          </p:cNvPicPr>
          <p:nvPr/>
        </p:nvPicPr>
        <p:blipFill rotWithShape="1">
          <a:blip r:embed="rId2">
            <a:extLst>
              <a:ext uri="{28A0092B-C50C-407E-A947-70E740481C1C}">
                <a14:useLocalDpi xmlns:a14="http://schemas.microsoft.com/office/drawing/2010/main" val="0"/>
              </a:ext>
            </a:extLst>
          </a:blip>
          <a:srcRect l="-48" t="2670" r="39508" b="58571"/>
          <a:stretch/>
        </p:blipFill>
        <p:spPr>
          <a:xfrm>
            <a:off x="2271865" y="0"/>
            <a:ext cx="7381188" cy="6341103"/>
          </a:xfrm>
          <a:prstGeom prst="rect">
            <a:avLst/>
          </a:prstGeom>
          <a:ln>
            <a:noFill/>
          </a:ln>
          <a:effectLst>
            <a:outerShdw blurRad="292100" dist="139700" dir="2700000" algn="tl" rotWithShape="0">
              <a:srgbClr val="333333">
                <a:alpha val="65000"/>
              </a:srgbClr>
            </a:outerShdw>
          </a:effectLst>
        </p:spPr>
      </p:pic>
      <p:pic>
        <p:nvPicPr>
          <p:cNvPr id="7" name="Picture 6" descr="Icon&#10;&#10;Description automatically generated">
            <a:extLst>
              <a:ext uri="{FF2B5EF4-FFF2-40B4-BE49-F238E27FC236}">
                <a16:creationId xmlns:a16="http://schemas.microsoft.com/office/drawing/2014/main" id="{C592B463-8978-4ADA-93A0-EA2543F2B7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799" y="136525"/>
            <a:ext cx="713709" cy="722206"/>
          </a:xfrm>
          <a:prstGeom prst="round2DiagRect">
            <a:avLst>
              <a:gd name="adj1" fmla="val 24223"/>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827459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2F7F4F-4B9F-4DE3-A929-05F879EEEDF5}"/>
              </a:ext>
            </a:extLst>
          </p:cNvPr>
          <p:cNvSpPr>
            <a:spLocks noGrp="1"/>
          </p:cNvSpPr>
          <p:nvPr>
            <p:ph type="dt" sz="half" idx="10"/>
          </p:nvPr>
        </p:nvSpPr>
        <p:spPr/>
        <p:txBody>
          <a:bodyPr/>
          <a:lstStyle/>
          <a:p>
            <a:fld id="{1D6F3EEA-C97B-4A56-978A-5A0E3EA7DEB0}" type="datetime1">
              <a:rPr lang="en-IN" smtClean="0"/>
              <a:t>10-12-2021</a:t>
            </a:fld>
            <a:endParaRPr lang="en-IN" dirty="0"/>
          </a:p>
        </p:txBody>
      </p:sp>
      <p:sp>
        <p:nvSpPr>
          <p:cNvPr id="3" name="Footer Placeholder 2">
            <a:extLst>
              <a:ext uri="{FF2B5EF4-FFF2-40B4-BE49-F238E27FC236}">
                <a16:creationId xmlns:a16="http://schemas.microsoft.com/office/drawing/2014/main" id="{BCEFE666-47B8-4B42-8A50-47F5393501C6}"/>
              </a:ext>
            </a:extLst>
          </p:cNvPr>
          <p:cNvSpPr>
            <a:spLocks noGrp="1"/>
          </p:cNvSpPr>
          <p:nvPr>
            <p:ph type="ftr" sz="quarter" idx="11"/>
          </p:nvPr>
        </p:nvSpPr>
        <p:spPr/>
        <p:txBody>
          <a:bodyPr/>
          <a:lstStyle/>
          <a:p>
            <a:r>
              <a:rPr lang="en-IN" dirty="0"/>
              <a:t>Theshiya Ashray</a:t>
            </a:r>
          </a:p>
        </p:txBody>
      </p:sp>
      <p:sp>
        <p:nvSpPr>
          <p:cNvPr id="4" name="Slide Number Placeholder 3">
            <a:extLst>
              <a:ext uri="{FF2B5EF4-FFF2-40B4-BE49-F238E27FC236}">
                <a16:creationId xmlns:a16="http://schemas.microsoft.com/office/drawing/2014/main" id="{E58C357C-2644-4F1E-9D1E-CF527310B60B}"/>
              </a:ext>
            </a:extLst>
          </p:cNvPr>
          <p:cNvSpPr>
            <a:spLocks noGrp="1"/>
          </p:cNvSpPr>
          <p:nvPr>
            <p:ph type="sldNum" sz="quarter" idx="12"/>
          </p:nvPr>
        </p:nvSpPr>
        <p:spPr/>
        <p:txBody>
          <a:bodyPr/>
          <a:lstStyle/>
          <a:p>
            <a:fld id="{927C1A50-ED7E-4FBF-8701-19E58EE11459}" type="slidenum">
              <a:rPr lang="en-IN" smtClean="0"/>
              <a:t>12</a:t>
            </a:fld>
            <a:endParaRPr lang="en-IN" dirty="0"/>
          </a:p>
        </p:txBody>
      </p:sp>
      <p:pic>
        <p:nvPicPr>
          <p:cNvPr id="6" name="Picture 5">
            <a:extLst>
              <a:ext uri="{FF2B5EF4-FFF2-40B4-BE49-F238E27FC236}">
                <a16:creationId xmlns:a16="http://schemas.microsoft.com/office/drawing/2014/main" id="{9B5B9F4C-DB11-4E1A-B284-25221E8C2F41}"/>
              </a:ext>
            </a:extLst>
          </p:cNvPr>
          <p:cNvPicPr>
            <a:picLocks noChangeAspect="1"/>
          </p:cNvPicPr>
          <p:nvPr/>
        </p:nvPicPr>
        <p:blipFill rotWithShape="1">
          <a:blip r:embed="rId2">
            <a:extLst>
              <a:ext uri="{28A0092B-C50C-407E-A947-70E740481C1C}">
                <a14:useLocalDpi xmlns:a14="http://schemas.microsoft.com/office/drawing/2010/main" val="0"/>
              </a:ext>
            </a:extLst>
          </a:blip>
          <a:srcRect l="-70" t="41564" r="39521" b="23005"/>
          <a:stretch/>
        </p:blipFill>
        <p:spPr>
          <a:xfrm>
            <a:off x="2262437" y="0"/>
            <a:ext cx="7371761" cy="6065134"/>
          </a:xfrm>
          <a:prstGeom prst="rect">
            <a:avLst/>
          </a:prstGeom>
          <a:ln>
            <a:noFill/>
          </a:ln>
          <a:effectLst>
            <a:outerShdw blurRad="292100" dist="139700" dir="2700000" algn="tl" rotWithShape="0">
              <a:srgbClr val="333333">
                <a:alpha val="65000"/>
              </a:srgbClr>
            </a:outerShdw>
          </a:effectLst>
        </p:spPr>
      </p:pic>
      <p:pic>
        <p:nvPicPr>
          <p:cNvPr id="7" name="Picture 6" descr="Icon&#10;&#10;Description automatically generated">
            <a:extLst>
              <a:ext uri="{FF2B5EF4-FFF2-40B4-BE49-F238E27FC236}">
                <a16:creationId xmlns:a16="http://schemas.microsoft.com/office/drawing/2014/main" id="{78E09CD7-AEA5-453B-9062-8D5C15E52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799" y="136525"/>
            <a:ext cx="713709" cy="722206"/>
          </a:xfrm>
          <a:prstGeom prst="round2DiagRect">
            <a:avLst>
              <a:gd name="adj1" fmla="val 24223"/>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957172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B3F73E-6E8C-4B0A-A4B0-2844579AC5D5}"/>
              </a:ext>
            </a:extLst>
          </p:cNvPr>
          <p:cNvSpPr>
            <a:spLocks noGrp="1"/>
          </p:cNvSpPr>
          <p:nvPr>
            <p:ph type="dt" sz="half" idx="10"/>
          </p:nvPr>
        </p:nvSpPr>
        <p:spPr/>
        <p:txBody>
          <a:bodyPr/>
          <a:lstStyle/>
          <a:p>
            <a:fld id="{1D6F3EEA-C97B-4A56-978A-5A0E3EA7DEB0}" type="datetime1">
              <a:rPr lang="en-IN" smtClean="0"/>
              <a:t>10-12-2021</a:t>
            </a:fld>
            <a:endParaRPr lang="en-IN" dirty="0"/>
          </a:p>
        </p:txBody>
      </p:sp>
      <p:sp>
        <p:nvSpPr>
          <p:cNvPr id="3" name="Footer Placeholder 2">
            <a:extLst>
              <a:ext uri="{FF2B5EF4-FFF2-40B4-BE49-F238E27FC236}">
                <a16:creationId xmlns:a16="http://schemas.microsoft.com/office/drawing/2014/main" id="{8B906979-7C96-43F6-8C08-9923041BC097}"/>
              </a:ext>
            </a:extLst>
          </p:cNvPr>
          <p:cNvSpPr>
            <a:spLocks noGrp="1"/>
          </p:cNvSpPr>
          <p:nvPr>
            <p:ph type="ftr" sz="quarter" idx="11"/>
          </p:nvPr>
        </p:nvSpPr>
        <p:spPr/>
        <p:txBody>
          <a:bodyPr/>
          <a:lstStyle/>
          <a:p>
            <a:r>
              <a:rPr lang="en-IN" dirty="0"/>
              <a:t>Theshiya Ashray</a:t>
            </a:r>
          </a:p>
        </p:txBody>
      </p:sp>
      <p:sp>
        <p:nvSpPr>
          <p:cNvPr id="4" name="Slide Number Placeholder 3">
            <a:extLst>
              <a:ext uri="{FF2B5EF4-FFF2-40B4-BE49-F238E27FC236}">
                <a16:creationId xmlns:a16="http://schemas.microsoft.com/office/drawing/2014/main" id="{FF914006-A943-42BF-B14E-10C90926A1B0}"/>
              </a:ext>
            </a:extLst>
          </p:cNvPr>
          <p:cNvSpPr>
            <a:spLocks noGrp="1"/>
          </p:cNvSpPr>
          <p:nvPr>
            <p:ph type="sldNum" sz="quarter" idx="12"/>
          </p:nvPr>
        </p:nvSpPr>
        <p:spPr/>
        <p:txBody>
          <a:bodyPr/>
          <a:lstStyle/>
          <a:p>
            <a:fld id="{927C1A50-ED7E-4FBF-8701-19E58EE11459}" type="slidenum">
              <a:rPr lang="en-IN" smtClean="0"/>
              <a:t>13</a:t>
            </a:fld>
            <a:endParaRPr lang="en-IN" dirty="0"/>
          </a:p>
        </p:txBody>
      </p:sp>
      <p:pic>
        <p:nvPicPr>
          <p:cNvPr id="12" name="Picture 11">
            <a:extLst>
              <a:ext uri="{FF2B5EF4-FFF2-40B4-BE49-F238E27FC236}">
                <a16:creationId xmlns:a16="http://schemas.microsoft.com/office/drawing/2014/main" id="{7C120EF8-C02A-4128-BA3F-EE1AB2DFBF0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8" b="89579" l="0" r="84184">
                        <a14:foregroundMark x1="11735" y1="30155" x2="11735" y2="30155"/>
                        <a14:foregroundMark x1="2211" y1="38359" x2="2211" y2="38359"/>
                        <a14:foregroundMark x1="2211" y1="38359" x2="11565" y2="29933"/>
                        <a14:foregroundMark x1="2551" y1="38581" x2="2381" y2="76053"/>
                        <a14:foregroundMark x1="3231" y1="39024" x2="57993" y2="68958"/>
                        <a14:foregroundMark x1="3912" y1="75388" x2="34014" y2="64523"/>
                      </a14:backgroundRemoval>
                    </a14:imgEffect>
                  </a14:imgLayer>
                </a14:imgProps>
              </a:ext>
            </a:extLst>
          </a:blip>
          <a:stretch>
            <a:fillRect/>
          </a:stretch>
        </p:blipFill>
        <p:spPr>
          <a:xfrm>
            <a:off x="142044" y="-431943"/>
            <a:ext cx="4597431" cy="3526261"/>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6B4927AB-5A01-4B3B-9B8B-06010DEC9575}"/>
              </a:ext>
            </a:extLst>
          </p:cNvPr>
          <p:cNvSpPr/>
          <p:nvPr/>
        </p:nvSpPr>
        <p:spPr>
          <a:xfrm>
            <a:off x="416367" y="2315478"/>
            <a:ext cx="3454593" cy="46166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u="sng" dirty="0">
                <a:ln/>
                <a:solidFill>
                  <a:srgbClr val="FF0000"/>
                </a:solidFill>
              </a:rPr>
              <a:t>Content</a:t>
            </a:r>
            <a:r>
              <a:rPr lang="en-US" sz="2400" b="1" dirty="0">
                <a:ln/>
                <a:solidFill>
                  <a:srgbClr val="FF0000"/>
                </a:solidFill>
              </a:rPr>
              <a:t>:- Acebrophyline</a:t>
            </a:r>
            <a:endParaRPr lang="en-US" sz="2400" b="1" cap="none" spc="0" dirty="0">
              <a:ln/>
              <a:solidFill>
                <a:srgbClr val="FF0000"/>
              </a:solidFill>
              <a:effectLst/>
            </a:endParaRPr>
          </a:p>
        </p:txBody>
      </p:sp>
      <p:sp>
        <p:nvSpPr>
          <p:cNvPr id="14" name="Rectangle 13">
            <a:extLst>
              <a:ext uri="{FF2B5EF4-FFF2-40B4-BE49-F238E27FC236}">
                <a16:creationId xmlns:a16="http://schemas.microsoft.com/office/drawing/2014/main" id="{CBBA1B64-0F0C-4F36-AB4B-3901966D1C9E}"/>
              </a:ext>
            </a:extLst>
          </p:cNvPr>
          <p:cNvSpPr/>
          <p:nvPr/>
        </p:nvSpPr>
        <p:spPr>
          <a:xfrm>
            <a:off x="4236719" y="136526"/>
            <a:ext cx="7853680" cy="2985434"/>
          </a:xfrm>
          <a:prstGeom prst="rect">
            <a:avLst/>
          </a:prstGeom>
        </p:spPr>
        <p:txBody>
          <a:bodyPr wrap="square">
            <a:spAutoFit/>
          </a:bodyPr>
          <a:lstStyle/>
          <a:p>
            <a:pPr marL="342900" indent="-342900">
              <a:buFont typeface="Wingdings" panose="05000000000000000000" pitchFamily="2" charset="2"/>
              <a:buChar char="Ø"/>
            </a:pPr>
            <a:r>
              <a:rPr lang="en-IN" sz="2400" b="1" dirty="0">
                <a:solidFill>
                  <a:srgbClr val="C00000"/>
                </a:solidFill>
              </a:rPr>
              <a:t>Uses of Acebrophylline</a:t>
            </a:r>
          </a:p>
          <a:p>
            <a:pPr algn="just"/>
            <a:r>
              <a:rPr lang="en-IN" sz="2400" dirty="0"/>
              <a:t>	It is used for treatment of adult patients with COPD and bronchial asthma</a:t>
            </a:r>
          </a:p>
          <a:p>
            <a:endParaRPr lang="en-IN" sz="2400" dirty="0"/>
          </a:p>
          <a:p>
            <a:pPr marL="342900" indent="-342900">
              <a:buFont typeface="Wingdings" panose="05000000000000000000" pitchFamily="2" charset="2"/>
              <a:buChar char="Ø"/>
            </a:pPr>
            <a:r>
              <a:rPr lang="en-IN" sz="2400" b="1" dirty="0">
                <a:solidFill>
                  <a:srgbClr val="C00000"/>
                </a:solidFill>
              </a:rPr>
              <a:t>How does Acebrophylline work?</a:t>
            </a:r>
          </a:p>
          <a:p>
            <a:pPr algn="just"/>
            <a:r>
              <a:rPr lang="en-IN" sz="2400" dirty="0"/>
              <a:t>	It works by dilating the airway tubes and breaking down the mucus</a:t>
            </a:r>
          </a:p>
          <a:p>
            <a:endParaRPr lang="en-IN" sz="2000" dirty="0"/>
          </a:p>
        </p:txBody>
      </p:sp>
      <p:sp>
        <p:nvSpPr>
          <p:cNvPr id="15" name="Rectangle 14">
            <a:extLst>
              <a:ext uri="{FF2B5EF4-FFF2-40B4-BE49-F238E27FC236}">
                <a16:creationId xmlns:a16="http://schemas.microsoft.com/office/drawing/2014/main" id="{02BEE80D-C12F-4C34-8F1C-440C6CF564D6}"/>
              </a:ext>
            </a:extLst>
          </p:cNvPr>
          <p:cNvSpPr/>
          <p:nvPr/>
        </p:nvSpPr>
        <p:spPr>
          <a:xfrm>
            <a:off x="91048" y="2854960"/>
            <a:ext cx="11999351" cy="1938992"/>
          </a:xfrm>
          <a:prstGeom prst="rect">
            <a:avLst/>
          </a:prstGeom>
        </p:spPr>
        <p:txBody>
          <a:bodyPr wrap="square">
            <a:spAutoFit/>
          </a:bodyPr>
          <a:lstStyle/>
          <a:p>
            <a:pPr marL="342900" indent="-342900">
              <a:buFont typeface="Wingdings" panose="05000000000000000000" pitchFamily="2" charset="2"/>
              <a:buChar char="Ø"/>
            </a:pPr>
            <a:r>
              <a:rPr lang="en-IN" sz="2400" b="1" dirty="0">
                <a:solidFill>
                  <a:srgbClr val="C00000"/>
                </a:solidFill>
              </a:rPr>
              <a:t>Usage Instructions for Acebrophylline</a:t>
            </a:r>
          </a:p>
          <a:p>
            <a:r>
              <a:rPr lang="en-IN" sz="2400" dirty="0"/>
              <a:t>	To gain the most benefit, take the medicine daily or as prescribed by your doctor. Take with or without food. Take with food if it causes an upset stomach. Do not crush or chew.</a:t>
            </a:r>
          </a:p>
          <a:p>
            <a:pPr marL="342900" indent="-342900">
              <a:buFont typeface="Wingdings" panose="05000000000000000000" pitchFamily="2" charset="2"/>
              <a:buChar char="Ø"/>
            </a:pPr>
            <a:r>
              <a:rPr lang="en-IN" sz="2400" b="1" dirty="0">
                <a:solidFill>
                  <a:srgbClr val="C00000"/>
                </a:solidFill>
              </a:rPr>
              <a:t>Common Side Effects</a:t>
            </a:r>
          </a:p>
          <a:p>
            <a:r>
              <a:rPr lang="en-IN" sz="2400" dirty="0"/>
              <a:t>	Belly pain or heartburn, loss of appetite, diarrhea, or vomiting</a:t>
            </a:r>
          </a:p>
        </p:txBody>
      </p:sp>
      <p:sp>
        <p:nvSpPr>
          <p:cNvPr id="16" name="Rectangle 15">
            <a:extLst>
              <a:ext uri="{FF2B5EF4-FFF2-40B4-BE49-F238E27FC236}">
                <a16:creationId xmlns:a16="http://schemas.microsoft.com/office/drawing/2014/main" id="{5AA81A3B-5E33-48F4-ACDB-9B091A13DA30}"/>
              </a:ext>
            </a:extLst>
          </p:cNvPr>
          <p:cNvSpPr/>
          <p:nvPr/>
        </p:nvSpPr>
        <p:spPr>
          <a:xfrm>
            <a:off x="91048" y="4843256"/>
            <a:ext cx="11948355" cy="1938992"/>
          </a:xfrm>
          <a:prstGeom prst="rect">
            <a:avLst/>
          </a:prstGeom>
        </p:spPr>
        <p:txBody>
          <a:bodyPr wrap="square">
            <a:spAutoFit/>
          </a:bodyPr>
          <a:lstStyle/>
          <a:p>
            <a:pPr marL="342900" indent="-342900">
              <a:buFont typeface="Wingdings" panose="05000000000000000000" pitchFamily="2" charset="2"/>
              <a:buChar char="Ø"/>
            </a:pPr>
            <a:r>
              <a:rPr lang="en-IN" sz="2400" b="1" dirty="0">
                <a:solidFill>
                  <a:srgbClr val="C00000"/>
                </a:solidFill>
              </a:rPr>
              <a:t>Food Restrictions :- </a:t>
            </a:r>
            <a:r>
              <a:rPr lang="en-IN" sz="2400" dirty="0"/>
              <a:t>Avoid Alcohol</a:t>
            </a:r>
          </a:p>
          <a:p>
            <a:endParaRPr lang="en-IN" sz="2400" dirty="0"/>
          </a:p>
          <a:p>
            <a:pPr marL="457200" indent="-457200">
              <a:buFont typeface="Wingdings" panose="05000000000000000000" pitchFamily="2" charset="2"/>
              <a:buChar char="Ø"/>
            </a:pPr>
            <a:r>
              <a:rPr lang="en-IN" sz="2400" b="1" dirty="0">
                <a:solidFill>
                  <a:srgbClr val="C00000"/>
                </a:solidFill>
              </a:rPr>
              <a:t>Acebrophylline Storage Instructions</a:t>
            </a:r>
          </a:p>
          <a:p>
            <a:r>
              <a:rPr lang="en-IN" sz="2400" dirty="0"/>
              <a:t>	Store in a cool, dry place away from the reach of children. - Medicines must not be used past the expiry date.</a:t>
            </a:r>
          </a:p>
        </p:txBody>
      </p:sp>
    </p:spTree>
    <p:extLst>
      <p:ext uri="{BB962C8B-B14F-4D97-AF65-F5344CB8AC3E}">
        <p14:creationId xmlns:p14="http://schemas.microsoft.com/office/powerpoint/2010/main" val="39454262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EAF167-714B-490E-ACE9-4A54955923BD}"/>
              </a:ext>
            </a:extLst>
          </p:cNvPr>
          <p:cNvSpPr>
            <a:spLocks noGrp="1"/>
          </p:cNvSpPr>
          <p:nvPr>
            <p:ph type="dt" sz="half" idx="10"/>
          </p:nvPr>
        </p:nvSpPr>
        <p:spPr/>
        <p:txBody>
          <a:bodyPr/>
          <a:lstStyle/>
          <a:p>
            <a:fld id="{1D6F3EEA-C97B-4A56-978A-5A0E3EA7DEB0}" type="datetime1">
              <a:rPr lang="en-IN" smtClean="0"/>
              <a:t>10-12-2021</a:t>
            </a:fld>
            <a:endParaRPr lang="en-IN" dirty="0"/>
          </a:p>
        </p:txBody>
      </p:sp>
      <p:sp>
        <p:nvSpPr>
          <p:cNvPr id="3" name="Footer Placeholder 2">
            <a:extLst>
              <a:ext uri="{FF2B5EF4-FFF2-40B4-BE49-F238E27FC236}">
                <a16:creationId xmlns:a16="http://schemas.microsoft.com/office/drawing/2014/main" id="{B9AFA55A-4317-4BC3-BA1B-F6535107B0CD}"/>
              </a:ext>
            </a:extLst>
          </p:cNvPr>
          <p:cNvSpPr>
            <a:spLocks noGrp="1"/>
          </p:cNvSpPr>
          <p:nvPr>
            <p:ph type="ftr" sz="quarter" idx="11"/>
          </p:nvPr>
        </p:nvSpPr>
        <p:spPr/>
        <p:txBody>
          <a:bodyPr/>
          <a:lstStyle/>
          <a:p>
            <a:r>
              <a:rPr lang="en-IN" dirty="0"/>
              <a:t>Theshiya Ashray</a:t>
            </a:r>
          </a:p>
        </p:txBody>
      </p:sp>
      <p:sp>
        <p:nvSpPr>
          <p:cNvPr id="4" name="Slide Number Placeholder 3">
            <a:extLst>
              <a:ext uri="{FF2B5EF4-FFF2-40B4-BE49-F238E27FC236}">
                <a16:creationId xmlns:a16="http://schemas.microsoft.com/office/drawing/2014/main" id="{75ED61CE-ADCB-4E9D-86FE-16F1252F6DC9}"/>
              </a:ext>
            </a:extLst>
          </p:cNvPr>
          <p:cNvSpPr>
            <a:spLocks noGrp="1"/>
          </p:cNvSpPr>
          <p:nvPr>
            <p:ph type="sldNum" sz="quarter" idx="12"/>
          </p:nvPr>
        </p:nvSpPr>
        <p:spPr/>
        <p:txBody>
          <a:bodyPr/>
          <a:lstStyle/>
          <a:p>
            <a:fld id="{927C1A50-ED7E-4FBF-8701-19E58EE11459}" type="slidenum">
              <a:rPr lang="en-IN" smtClean="0"/>
              <a:t>14</a:t>
            </a:fld>
            <a:endParaRPr lang="en-IN" dirty="0"/>
          </a:p>
        </p:txBody>
      </p:sp>
      <p:graphicFrame>
        <p:nvGraphicFramePr>
          <p:cNvPr id="5" name="Table 4">
            <a:extLst>
              <a:ext uri="{FF2B5EF4-FFF2-40B4-BE49-F238E27FC236}">
                <a16:creationId xmlns:a16="http://schemas.microsoft.com/office/drawing/2014/main" id="{120F8260-B95B-4DB2-988F-742148CC1379}"/>
              </a:ext>
            </a:extLst>
          </p:cNvPr>
          <p:cNvGraphicFramePr>
            <a:graphicFrameLocks noGrp="1"/>
          </p:cNvGraphicFramePr>
          <p:nvPr>
            <p:extLst>
              <p:ext uri="{D42A27DB-BD31-4B8C-83A1-F6EECF244321}">
                <p14:modId xmlns:p14="http://schemas.microsoft.com/office/powerpoint/2010/main" val="154013214"/>
              </p:ext>
            </p:extLst>
          </p:nvPr>
        </p:nvGraphicFramePr>
        <p:xfrm>
          <a:off x="1217271" y="403357"/>
          <a:ext cx="9757457" cy="5988444"/>
        </p:xfrm>
        <a:graphic>
          <a:graphicData uri="http://schemas.openxmlformats.org/drawingml/2006/table">
            <a:tbl>
              <a:tblPr/>
              <a:tblGrid>
                <a:gridCol w="734227">
                  <a:extLst>
                    <a:ext uri="{9D8B030D-6E8A-4147-A177-3AD203B41FA5}">
                      <a16:colId xmlns:a16="http://schemas.microsoft.com/office/drawing/2014/main" val="1974387166"/>
                    </a:ext>
                  </a:extLst>
                </a:gridCol>
                <a:gridCol w="4511615">
                  <a:extLst>
                    <a:ext uri="{9D8B030D-6E8A-4147-A177-3AD203B41FA5}">
                      <a16:colId xmlns:a16="http://schemas.microsoft.com/office/drawing/2014/main" val="114703456"/>
                    </a:ext>
                  </a:extLst>
                </a:gridCol>
                <a:gridCol w="4511615">
                  <a:extLst>
                    <a:ext uri="{9D8B030D-6E8A-4147-A177-3AD203B41FA5}">
                      <a16:colId xmlns:a16="http://schemas.microsoft.com/office/drawing/2014/main" val="410761270"/>
                    </a:ext>
                  </a:extLst>
                </a:gridCol>
              </a:tblGrid>
              <a:tr h="246375">
                <a:tc>
                  <a:txBody>
                    <a:bodyPr/>
                    <a:lstStyle/>
                    <a:p>
                      <a:pPr algn="ctr" fontAlgn="ctr"/>
                      <a:r>
                        <a:rPr lang="en-IN" sz="1400" b="1" dirty="0">
                          <a:solidFill>
                            <a:srgbClr val="FFFFFF"/>
                          </a:solidFill>
                          <a:effectLst/>
                        </a:rPr>
                        <a:t>Sr. No.</a:t>
                      </a:r>
                      <a:endParaRPr lang="en-IN" sz="1400" dirty="0">
                        <a:solidFill>
                          <a:srgbClr val="FFFFFF"/>
                        </a:solidFill>
                        <a:effectLst/>
                      </a:endParaRPr>
                    </a:p>
                  </a:txBody>
                  <a:tcPr marL="35902" marR="35902" marT="35902" marB="35902" anchor="ctr">
                    <a:lnL w="7620" cap="flat" cmpd="sng" algn="ctr">
                      <a:solidFill>
                        <a:srgbClr val="C97C45"/>
                      </a:solidFill>
                      <a:prstDash val="solid"/>
                      <a:round/>
                      <a:headEnd type="none" w="med" len="med"/>
                      <a:tailEnd type="none" w="med" len="med"/>
                    </a:lnL>
                    <a:lnR w="7620" cap="flat" cmpd="sng" algn="ctr">
                      <a:solidFill>
                        <a:srgbClr val="C97C45"/>
                      </a:solidFill>
                      <a:prstDash val="solid"/>
                      <a:round/>
                      <a:headEnd type="none" w="med" len="med"/>
                      <a:tailEnd type="none" w="med" len="med"/>
                    </a:lnR>
                    <a:lnT w="7620" cap="flat" cmpd="sng" algn="ctr">
                      <a:solidFill>
                        <a:srgbClr val="C97C45"/>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EC9251"/>
                    </a:solidFill>
                  </a:tcPr>
                </a:tc>
                <a:tc>
                  <a:txBody>
                    <a:bodyPr/>
                    <a:lstStyle/>
                    <a:p>
                      <a:pPr algn="l" fontAlgn="ctr"/>
                      <a:r>
                        <a:rPr lang="en-IN" sz="1400" b="1">
                          <a:solidFill>
                            <a:srgbClr val="FFFFFF"/>
                          </a:solidFill>
                          <a:effectLst/>
                        </a:rPr>
                        <a:t>Product Name</a:t>
                      </a:r>
                      <a:endParaRPr lang="en-IN" sz="1400">
                        <a:solidFill>
                          <a:srgbClr val="FFFFFF"/>
                        </a:solidFill>
                        <a:effectLst/>
                      </a:endParaRPr>
                    </a:p>
                  </a:txBody>
                  <a:tcPr marL="35902" marR="35902" marT="35902" marB="35902" anchor="ctr">
                    <a:lnL w="7620" cap="flat" cmpd="sng" algn="ctr">
                      <a:solidFill>
                        <a:srgbClr val="C97C45"/>
                      </a:solidFill>
                      <a:prstDash val="solid"/>
                      <a:round/>
                      <a:headEnd type="none" w="med" len="med"/>
                      <a:tailEnd type="none" w="med" len="med"/>
                    </a:lnL>
                    <a:lnR w="7620" cap="flat" cmpd="sng" algn="ctr">
                      <a:solidFill>
                        <a:srgbClr val="C97C45"/>
                      </a:solidFill>
                      <a:prstDash val="solid"/>
                      <a:round/>
                      <a:headEnd type="none" w="med" len="med"/>
                      <a:tailEnd type="none" w="med" len="med"/>
                    </a:lnR>
                    <a:lnT w="7620" cap="flat" cmpd="sng" algn="ctr">
                      <a:solidFill>
                        <a:srgbClr val="C97C45"/>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EC9251"/>
                    </a:solidFill>
                  </a:tcPr>
                </a:tc>
                <a:tc>
                  <a:txBody>
                    <a:bodyPr/>
                    <a:lstStyle/>
                    <a:p>
                      <a:pPr algn="ctr" fontAlgn="ctr"/>
                      <a:r>
                        <a:rPr lang="en-IN" sz="1400" b="1" dirty="0">
                          <a:solidFill>
                            <a:schemeClr val="accent5">
                              <a:lumMod val="75000"/>
                            </a:schemeClr>
                          </a:solidFill>
                          <a:effectLst/>
                        </a:rPr>
                        <a:t>Therapeutic Category</a:t>
                      </a:r>
                      <a:endParaRPr lang="en-IN" sz="1400" dirty="0">
                        <a:solidFill>
                          <a:schemeClr val="accent5">
                            <a:lumMod val="75000"/>
                          </a:schemeClr>
                        </a:solidFill>
                        <a:effectLst/>
                      </a:endParaRPr>
                    </a:p>
                  </a:txBody>
                  <a:tcPr marL="35902" marR="35902" marT="35902" marB="35902" anchor="ctr">
                    <a:lnL w="7620" cap="flat" cmpd="sng" algn="ctr">
                      <a:solidFill>
                        <a:srgbClr val="C97C45"/>
                      </a:solidFill>
                      <a:prstDash val="solid"/>
                      <a:round/>
                      <a:headEnd type="none" w="med" len="med"/>
                      <a:tailEnd type="none" w="med" len="med"/>
                    </a:lnL>
                    <a:lnR w="7620" cap="flat" cmpd="sng" algn="ctr">
                      <a:solidFill>
                        <a:srgbClr val="C97C45"/>
                      </a:solidFill>
                      <a:prstDash val="solid"/>
                      <a:round/>
                      <a:headEnd type="none" w="med" len="med"/>
                      <a:tailEnd type="none" w="med" len="med"/>
                    </a:lnR>
                    <a:lnT w="7620" cap="flat" cmpd="sng" algn="ctr">
                      <a:solidFill>
                        <a:srgbClr val="C97C45"/>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5E5DA"/>
                    </a:solidFill>
                  </a:tcPr>
                </a:tc>
                <a:extLst>
                  <a:ext uri="{0D108BD9-81ED-4DB2-BD59-A6C34878D82A}">
                    <a16:rowId xmlns:a16="http://schemas.microsoft.com/office/drawing/2014/main" val="1725807756"/>
                  </a:ext>
                </a:extLst>
              </a:tr>
              <a:tr h="246375">
                <a:tc>
                  <a:txBody>
                    <a:bodyPr/>
                    <a:lstStyle/>
                    <a:p>
                      <a:pPr algn="ctr" fontAlgn="ctr"/>
                      <a:r>
                        <a:rPr lang="en-IN" sz="1400" dirty="0">
                          <a:effectLst/>
                        </a:rPr>
                        <a:t>01</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400" dirty="0">
                          <a:effectLst/>
                        </a:rPr>
                        <a:t>Bempedoic Acid</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400">
                          <a:effectLst/>
                        </a:rPr>
                        <a:t>LipidLowering</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F3EF"/>
                    </a:solidFill>
                  </a:tcPr>
                </a:tc>
                <a:extLst>
                  <a:ext uri="{0D108BD9-81ED-4DB2-BD59-A6C34878D82A}">
                    <a16:rowId xmlns:a16="http://schemas.microsoft.com/office/drawing/2014/main" val="1377108369"/>
                  </a:ext>
                </a:extLst>
              </a:tr>
              <a:tr h="246375">
                <a:tc>
                  <a:txBody>
                    <a:bodyPr/>
                    <a:lstStyle/>
                    <a:p>
                      <a:pPr algn="ctr" fontAlgn="ctr"/>
                      <a:r>
                        <a:rPr lang="en-IN" sz="1400">
                          <a:effectLst/>
                        </a:rPr>
                        <a:t>02</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400" dirty="0">
                          <a:effectLst/>
                        </a:rPr>
                        <a:t>Bilastine</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400">
                          <a:effectLst/>
                        </a:rPr>
                        <a:t>Anti-Histamine</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5E5DA"/>
                    </a:solidFill>
                  </a:tcPr>
                </a:tc>
                <a:extLst>
                  <a:ext uri="{0D108BD9-81ED-4DB2-BD59-A6C34878D82A}">
                    <a16:rowId xmlns:a16="http://schemas.microsoft.com/office/drawing/2014/main" val="3165529975"/>
                  </a:ext>
                </a:extLst>
              </a:tr>
              <a:tr h="246375">
                <a:tc>
                  <a:txBody>
                    <a:bodyPr/>
                    <a:lstStyle/>
                    <a:p>
                      <a:pPr algn="ctr" fontAlgn="ctr"/>
                      <a:r>
                        <a:rPr lang="en-IN" sz="1400">
                          <a:effectLst/>
                        </a:rPr>
                        <a:t>03</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400" dirty="0">
                          <a:effectLst/>
                        </a:rPr>
                        <a:t>Ezetimibe</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400">
                          <a:effectLst/>
                        </a:rPr>
                        <a:t>LipidLowering</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F3EF"/>
                    </a:solidFill>
                  </a:tcPr>
                </a:tc>
                <a:extLst>
                  <a:ext uri="{0D108BD9-81ED-4DB2-BD59-A6C34878D82A}">
                    <a16:rowId xmlns:a16="http://schemas.microsoft.com/office/drawing/2014/main" val="2748744404"/>
                  </a:ext>
                </a:extLst>
              </a:tr>
              <a:tr h="246375">
                <a:tc>
                  <a:txBody>
                    <a:bodyPr/>
                    <a:lstStyle/>
                    <a:p>
                      <a:pPr algn="ctr" fontAlgn="ctr"/>
                      <a:r>
                        <a:rPr lang="en-IN" sz="1400">
                          <a:effectLst/>
                        </a:rPr>
                        <a:t>04</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400" dirty="0">
                          <a:effectLst/>
                        </a:rPr>
                        <a:t>Folic Acid</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400">
                          <a:effectLst/>
                        </a:rPr>
                        <a:t>Vitamin</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5E5DA"/>
                    </a:solidFill>
                  </a:tcPr>
                </a:tc>
                <a:extLst>
                  <a:ext uri="{0D108BD9-81ED-4DB2-BD59-A6C34878D82A}">
                    <a16:rowId xmlns:a16="http://schemas.microsoft.com/office/drawing/2014/main" val="4066168805"/>
                  </a:ext>
                </a:extLst>
              </a:tr>
              <a:tr h="246375">
                <a:tc>
                  <a:txBody>
                    <a:bodyPr/>
                    <a:lstStyle/>
                    <a:p>
                      <a:pPr algn="ctr" fontAlgn="ctr"/>
                      <a:r>
                        <a:rPr lang="en-IN" sz="1400">
                          <a:effectLst/>
                        </a:rPr>
                        <a:t>05</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400" dirty="0">
                          <a:effectLst/>
                        </a:rPr>
                        <a:t>Rivaroxaban</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400">
                          <a:effectLst/>
                        </a:rPr>
                        <a:t>Anti-Coagulant</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F3EF"/>
                    </a:solidFill>
                  </a:tcPr>
                </a:tc>
                <a:extLst>
                  <a:ext uri="{0D108BD9-81ED-4DB2-BD59-A6C34878D82A}">
                    <a16:rowId xmlns:a16="http://schemas.microsoft.com/office/drawing/2014/main" val="3059267183"/>
                  </a:ext>
                </a:extLst>
              </a:tr>
              <a:tr h="246375">
                <a:tc>
                  <a:txBody>
                    <a:bodyPr/>
                    <a:lstStyle/>
                    <a:p>
                      <a:pPr algn="ctr" fontAlgn="ctr"/>
                      <a:r>
                        <a:rPr lang="en-IN" sz="1400">
                          <a:effectLst/>
                        </a:rPr>
                        <a:t>06</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400" dirty="0">
                          <a:effectLst/>
                        </a:rPr>
                        <a:t>Sitagliptin</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400">
                          <a:effectLst/>
                        </a:rPr>
                        <a:t>Anti-Diabetic</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5E5DA"/>
                    </a:solidFill>
                  </a:tcPr>
                </a:tc>
                <a:extLst>
                  <a:ext uri="{0D108BD9-81ED-4DB2-BD59-A6C34878D82A}">
                    <a16:rowId xmlns:a16="http://schemas.microsoft.com/office/drawing/2014/main" val="3713198465"/>
                  </a:ext>
                </a:extLst>
              </a:tr>
              <a:tr h="246375">
                <a:tc>
                  <a:txBody>
                    <a:bodyPr/>
                    <a:lstStyle/>
                    <a:p>
                      <a:pPr algn="ctr" fontAlgn="ctr"/>
                      <a:r>
                        <a:rPr lang="en-IN" sz="1400">
                          <a:effectLst/>
                        </a:rPr>
                        <a:t>07</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400" dirty="0">
                          <a:effectLst/>
                        </a:rPr>
                        <a:t>Dapagli?ozin</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400">
                          <a:effectLst/>
                        </a:rPr>
                        <a:t>Anti-Diabetic</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F3EF"/>
                    </a:solidFill>
                  </a:tcPr>
                </a:tc>
                <a:extLst>
                  <a:ext uri="{0D108BD9-81ED-4DB2-BD59-A6C34878D82A}">
                    <a16:rowId xmlns:a16="http://schemas.microsoft.com/office/drawing/2014/main" val="2628711315"/>
                  </a:ext>
                </a:extLst>
              </a:tr>
              <a:tr h="246375">
                <a:tc>
                  <a:txBody>
                    <a:bodyPr/>
                    <a:lstStyle/>
                    <a:p>
                      <a:pPr algn="ctr" fontAlgn="ctr"/>
                      <a:r>
                        <a:rPr lang="en-IN" sz="1400">
                          <a:effectLst/>
                        </a:rPr>
                        <a:t>08</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400" dirty="0">
                          <a:effectLst/>
                        </a:rPr>
                        <a:t>Ticagrelor</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400">
                          <a:effectLst/>
                        </a:rPr>
                        <a:t>Anti-Coagulant</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5E5DA"/>
                    </a:solidFill>
                  </a:tcPr>
                </a:tc>
                <a:extLst>
                  <a:ext uri="{0D108BD9-81ED-4DB2-BD59-A6C34878D82A}">
                    <a16:rowId xmlns:a16="http://schemas.microsoft.com/office/drawing/2014/main" val="3562763128"/>
                  </a:ext>
                </a:extLst>
              </a:tr>
              <a:tr h="246375">
                <a:tc>
                  <a:txBody>
                    <a:bodyPr/>
                    <a:lstStyle/>
                    <a:p>
                      <a:pPr algn="ctr" fontAlgn="ctr"/>
                      <a:r>
                        <a:rPr lang="en-IN" sz="1400">
                          <a:effectLst/>
                        </a:rPr>
                        <a:t>09</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400" dirty="0">
                          <a:effectLst/>
                        </a:rPr>
                        <a:t>Edoxaban</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400">
                          <a:effectLst/>
                        </a:rPr>
                        <a:t>Anti-Coagulant</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F3EF"/>
                    </a:solidFill>
                  </a:tcPr>
                </a:tc>
                <a:extLst>
                  <a:ext uri="{0D108BD9-81ED-4DB2-BD59-A6C34878D82A}">
                    <a16:rowId xmlns:a16="http://schemas.microsoft.com/office/drawing/2014/main" val="1527949077"/>
                  </a:ext>
                </a:extLst>
              </a:tr>
              <a:tr h="246375">
                <a:tc>
                  <a:txBody>
                    <a:bodyPr/>
                    <a:lstStyle/>
                    <a:p>
                      <a:pPr algn="ctr" fontAlgn="ctr"/>
                      <a:r>
                        <a:rPr lang="en-IN" sz="1400">
                          <a:effectLst/>
                        </a:rPr>
                        <a:t>10</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400" dirty="0">
                          <a:effectLst/>
                        </a:rPr>
                        <a:t>Roxadustat</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400">
                          <a:effectLst/>
                        </a:rPr>
                        <a:t>Anti-Anemia</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5E5DA"/>
                    </a:solidFill>
                  </a:tcPr>
                </a:tc>
                <a:extLst>
                  <a:ext uri="{0D108BD9-81ED-4DB2-BD59-A6C34878D82A}">
                    <a16:rowId xmlns:a16="http://schemas.microsoft.com/office/drawing/2014/main" val="661423977"/>
                  </a:ext>
                </a:extLst>
              </a:tr>
              <a:tr h="246375">
                <a:tc>
                  <a:txBody>
                    <a:bodyPr/>
                    <a:lstStyle/>
                    <a:p>
                      <a:pPr algn="ctr" fontAlgn="ctr"/>
                      <a:r>
                        <a:rPr lang="en-IN" sz="1400">
                          <a:effectLst/>
                        </a:rPr>
                        <a:t>11</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400" dirty="0">
                          <a:effectLst/>
                        </a:rPr>
                        <a:t>Clindamycin</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400">
                          <a:effectLst/>
                        </a:rPr>
                        <a:t>Anti-Bacterial</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F3EF"/>
                    </a:solidFill>
                  </a:tcPr>
                </a:tc>
                <a:extLst>
                  <a:ext uri="{0D108BD9-81ED-4DB2-BD59-A6C34878D82A}">
                    <a16:rowId xmlns:a16="http://schemas.microsoft.com/office/drawing/2014/main" val="3045185480"/>
                  </a:ext>
                </a:extLst>
              </a:tr>
              <a:tr h="246375">
                <a:tc>
                  <a:txBody>
                    <a:bodyPr/>
                    <a:lstStyle/>
                    <a:p>
                      <a:pPr algn="ctr" fontAlgn="ctr"/>
                      <a:r>
                        <a:rPr lang="en-IN" sz="1400">
                          <a:effectLst/>
                        </a:rPr>
                        <a:t>12</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400" dirty="0">
                          <a:effectLst/>
                        </a:rPr>
                        <a:t>Valsartan</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400">
                          <a:effectLst/>
                        </a:rPr>
                        <a:t>Anti-Hypertensive</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5E5DA"/>
                    </a:solidFill>
                  </a:tcPr>
                </a:tc>
                <a:extLst>
                  <a:ext uri="{0D108BD9-81ED-4DB2-BD59-A6C34878D82A}">
                    <a16:rowId xmlns:a16="http://schemas.microsoft.com/office/drawing/2014/main" val="2796691820"/>
                  </a:ext>
                </a:extLst>
              </a:tr>
              <a:tr h="246375">
                <a:tc>
                  <a:txBody>
                    <a:bodyPr/>
                    <a:lstStyle/>
                    <a:p>
                      <a:pPr algn="ctr" fontAlgn="ctr"/>
                      <a:r>
                        <a:rPr lang="en-IN" sz="1400">
                          <a:effectLst/>
                        </a:rPr>
                        <a:t>13</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400" dirty="0">
                          <a:effectLst/>
                        </a:rPr>
                        <a:t>Tegoprazan</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400">
                          <a:effectLst/>
                        </a:rPr>
                        <a:t>Anti-Ulcer</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F3EF"/>
                    </a:solidFill>
                  </a:tcPr>
                </a:tc>
                <a:extLst>
                  <a:ext uri="{0D108BD9-81ED-4DB2-BD59-A6C34878D82A}">
                    <a16:rowId xmlns:a16="http://schemas.microsoft.com/office/drawing/2014/main" val="458954612"/>
                  </a:ext>
                </a:extLst>
              </a:tr>
              <a:tr h="246375">
                <a:tc>
                  <a:txBody>
                    <a:bodyPr/>
                    <a:lstStyle/>
                    <a:p>
                      <a:pPr algn="ctr" fontAlgn="ctr"/>
                      <a:r>
                        <a:rPr lang="en-IN" sz="1400">
                          <a:effectLst/>
                        </a:rPr>
                        <a:t>14</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400" dirty="0">
                          <a:effectLst/>
                        </a:rPr>
                        <a:t>Empaglimozin</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400">
                          <a:effectLst/>
                        </a:rPr>
                        <a:t>Anti-Diabetic</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5E5DA"/>
                    </a:solidFill>
                  </a:tcPr>
                </a:tc>
                <a:extLst>
                  <a:ext uri="{0D108BD9-81ED-4DB2-BD59-A6C34878D82A}">
                    <a16:rowId xmlns:a16="http://schemas.microsoft.com/office/drawing/2014/main" val="2041067669"/>
                  </a:ext>
                </a:extLst>
              </a:tr>
              <a:tr h="246375">
                <a:tc>
                  <a:txBody>
                    <a:bodyPr/>
                    <a:lstStyle/>
                    <a:p>
                      <a:pPr algn="ctr" fontAlgn="ctr"/>
                      <a:r>
                        <a:rPr lang="en-IN" sz="1400">
                          <a:effectLst/>
                        </a:rPr>
                        <a:t>15</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400" dirty="0">
                          <a:effectLst/>
                        </a:rPr>
                        <a:t>Mirabegron</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400">
                          <a:effectLst/>
                        </a:rPr>
                        <a:t>Anti-Muscarinics</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F3EF"/>
                    </a:solidFill>
                  </a:tcPr>
                </a:tc>
                <a:extLst>
                  <a:ext uri="{0D108BD9-81ED-4DB2-BD59-A6C34878D82A}">
                    <a16:rowId xmlns:a16="http://schemas.microsoft.com/office/drawing/2014/main" val="3581721414"/>
                  </a:ext>
                </a:extLst>
              </a:tr>
              <a:tr h="246375">
                <a:tc>
                  <a:txBody>
                    <a:bodyPr/>
                    <a:lstStyle/>
                    <a:p>
                      <a:pPr algn="ctr" fontAlgn="ctr"/>
                      <a:r>
                        <a:rPr lang="en-IN" sz="1400">
                          <a:effectLst/>
                        </a:rPr>
                        <a:t>16</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400" dirty="0">
                          <a:effectLst/>
                        </a:rPr>
                        <a:t>Lurasidone HCl</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400">
                          <a:effectLst/>
                        </a:rPr>
                        <a:t>Anti-Psychotic</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5E5DA"/>
                    </a:solidFill>
                  </a:tcPr>
                </a:tc>
                <a:extLst>
                  <a:ext uri="{0D108BD9-81ED-4DB2-BD59-A6C34878D82A}">
                    <a16:rowId xmlns:a16="http://schemas.microsoft.com/office/drawing/2014/main" val="469445064"/>
                  </a:ext>
                </a:extLst>
              </a:tr>
              <a:tr h="246375">
                <a:tc>
                  <a:txBody>
                    <a:bodyPr/>
                    <a:lstStyle/>
                    <a:p>
                      <a:pPr algn="ctr" fontAlgn="ctr"/>
                      <a:r>
                        <a:rPr lang="en-IN" sz="1400">
                          <a:effectLst/>
                        </a:rPr>
                        <a:t>17</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400" dirty="0">
                          <a:effectLst/>
                        </a:rPr>
                        <a:t>Vadadustat</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400">
                          <a:effectLst/>
                        </a:rPr>
                        <a:t>Anti-Anemia</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F3EF"/>
                    </a:solidFill>
                  </a:tcPr>
                </a:tc>
                <a:extLst>
                  <a:ext uri="{0D108BD9-81ED-4DB2-BD59-A6C34878D82A}">
                    <a16:rowId xmlns:a16="http://schemas.microsoft.com/office/drawing/2014/main" val="4015404756"/>
                  </a:ext>
                </a:extLst>
              </a:tr>
              <a:tr h="246375">
                <a:tc>
                  <a:txBody>
                    <a:bodyPr/>
                    <a:lstStyle/>
                    <a:p>
                      <a:pPr algn="ctr" fontAlgn="ctr"/>
                      <a:r>
                        <a:rPr lang="en-IN" sz="1400">
                          <a:effectLst/>
                        </a:rPr>
                        <a:t>18</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400" dirty="0">
                          <a:effectLst/>
                        </a:rPr>
                        <a:t>Mirogabalin</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400">
                          <a:effectLst/>
                        </a:rPr>
                        <a:t>Anti-Convulsant</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5E5DA"/>
                    </a:solidFill>
                  </a:tcPr>
                </a:tc>
                <a:extLst>
                  <a:ext uri="{0D108BD9-81ED-4DB2-BD59-A6C34878D82A}">
                    <a16:rowId xmlns:a16="http://schemas.microsoft.com/office/drawing/2014/main" val="1594437578"/>
                  </a:ext>
                </a:extLst>
              </a:tr>
              <a:tr h="246375">
                <a:tc>
                  <a:txBody>
                    <a:bodyPr/>
                    <a:lstStyle/>
                    <a:p>
                      <a:pPr algn="ctr" fontAlgn="ctr"/>
                      <a:r>
                        <a:rPr lang="en-IN" sz="1400">
                          <a:effectLst/>
                        </a:rPr>
                        <a:t>19</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400" dirty="0">
                          <a:effectLst/>
                        </a:rPr>
                        <a:t>Citicolin sodium</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400">
                          <a:effectLst/>
                        </a:rPr>
                        <a:t>Anti-Psychotic</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F3EF"/>
                    </a:solidFill>
                  </a:tcPr>
                </a:tc>
                <a:extLst>
                  <a:ext uri="{0D108BD9-81ED-4DB2-BD59-A6C34878D82A}">
                    <a16:rowId xmlns:a16="http://schemas.microsoft.com/office/drawing/2014/main" val="317074963"/>
                  </a:ext>
                </a:extLst>
              </a:tr>
              <a:tr h="246375">
                <a:tc>
                  <a:txBody>
                    <a:bodyPr/>
                    <a:lstStyle/>
                    <a:p>
                      <a:pPr algn="ctr" fontAlgn="ctr"/>
                      <a:r>
                        <a:rPr lang="en-IN" sz="1400">
                          <a:effectLst/>
                        </a:rPr>
                        <a:t>20</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400" dirty="0">
                          <a:effectLst/>
                        </a:rPr>
                        <a:t>Imeglimin</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400" dirty="0">
                          <a:effectLst/>
                        </a:rPr>
                        <a:t>Anti-Diabetic</a:t>
                      </a:r>
                    </a:p>
                  </a:txBody>
                  <a:tcPr marL="35902" marR="35902" marT="35902" marB="35902"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5E5DA"/>
                    </a:solidFill>
                  </a:tcPr>
                </a:tc>
                <a:extLst>
                  <a:ext uri="{0D108BD9-81ED-4DB2-BD59-A6C34878D82A}">
                    <a16:rowId xmlns:a16="http://schemas.microsoft.com/office/drawing/2014/main" val="2213738716"/>
                  </a:ext>
                </a:extLst>
              </a:tr>
            </a:tbl>
          </a:graphicData>
        </a:graphic>
      </p:graphicFrame>
      <p:sp>
        <p:nvSpPr>
          <p:cNvPr id="6" name="Rectangle 5">
            <a:extLst>
              <a:ext uri="{FF2B5EF4-FFF2-40B4-BE49-F238E27FC236}">
                <a16:creationId xmlns:a16="http://schemas.microsoft.com/office/drawing/2014/main" id="{7A172C0F-25F5-4144-9C2D-1DBC49646310}"/>
              </a:ext>
            </a:extLst>
          </p:cNvPr>
          <p:cNvSpPr/>
          <p:nvPr/>
        </p:nvSpPr>
        <p:spPr>
          <a:xfrm>
            <a:off x="4131145" y="-57021"/>
            <a:ext cx="4022255" cy="523220"/>
          </a:xfrm>
          <a:prstGeom prst="rect">
            <a:avLst/>
          </a:prstGeom>
        </p:spPr>
        <p:txBody>
          <a:bodyPr wrap="none">
            <a:spAutoFit/>
          </a:bodyPr>
          <a:lstStyle/>
          <a:p>
            <a:r>
              <a:rPr lang="en-IN" sz="2800" b="1" dirty="0">
                <a:solidFill>
                  <a:srgbClr val="F58634"/>
                </a:solidFill>
                <a:latin typeface="Raleway"/>
              </a:rPr>
              <a:t>API</a:t>
            </a:r>
            <a:r>
              <a:rPr lang="en-IN" sz="2000" b="1" dirty="0">
                <a:solidFill>
                  <a:srgbClr val="F58634"/>
                </a:solidFill>
                <a:latin typeface="Raleway"/>
              </a:rPr>
              <a:t> </a:t>
            </a:r>
            <a:r>
              <a:rPr lang="en-IN" sz="2800" b="1" dirty="0">
                <a:solidFill>
                  <a:srgbClr val="F58634"/>
                </a:solidFill>
                <a:latin typeface="Raleway"/>
              </a:rPr>
              <a:t>Underdevelopment</a:t>
            </a:r>
            <a:endParaRPr lang="en-IN" sz="2000" b="1" i="0" dirty="0">
              <a:solidFill>
                <a:srgbClr val="F58634"/>
              </a:solidFill>
              <a:effectLst/>
              <a:latin typeface="Raleway"/>
            </a:endParaRPr>
          </a:p>
        </p:txBody>
      </p:sp>
      <p:pic>
        <p:nvPicPr>
          <p:cNvPr id="7" name="Picture 6" descr="Icon&#10;&#10;Description automatically generated">
            <a:extLst>
              <a:ext uri="{FF2B5EF4-FFF2-40B4-BE49-F238E27FC236}">
                <a16:creationId xmlns:a16="http://schemas.microsoft.com/office/drawing/2014/main" id="{C9EC4157-B6B9-4159-A87B-59F4F24D4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3799" y="136525"/>
            <a:ext cx="713709" cy="722206"/>
          </a:xfrm>
          <a:prstGeom prst="round2DiagRect">
            <a:avLst>
              <a:gd name="adj1" fmla="val 24223"/>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62635202"/>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474C14-1523-460E-99E6-CC6A0FC0FEE1}"/>
              </a:ext>
            </a:extLst>
          </p:cNvPr>
          <p:cNvSpPr>
            <a:spLocks noGrp="1"/>
          </p:cNvSpPr>
          <p:nvPr>
            <p:ph type="dt" sz="half" idx="10"/>
          </p:nvPr>
        </p:nvSpPr>
        <p:spPr/>
        <p:txBody>
          <a:bodyPr/>
          <a:lstStyle/>
          <a:p>
            <a:fld id="{1D6F3EEA-C97B-4A56-978A-5A0E3EA7DEB0}" type="datetime1">
              <a:rPr lang="en-IN" smtClean="0"/>
              <a:t>10-12-2021</a:t>
            </a:fld>
            <a:endParaRPr lang="en-IN" dirty="0"/>
          </a:p>
        </p:txBody>
      </p:sp>
      <p:sp>
        <p:nvSpPr>
          <p:cNvPr id="3" name="Footer Placeholder 2">
            <a:extLst>
              <a:ext uri="{FF2B5EF4-FFF2-40B4-BE49-F238E27FC236}">
                <a16:creationId xmlns:a16="http://schemas.microsoft.com/office/drawing/2014/main" id="{DC3E3CE5-8BAD-4716-858E-9B7471F91CA7}"/>
              </a:ext>
            </a:extLst>
          </p:cNvPr>
          <p:cNvSpPr>
            <a:spLocks noGrp="1"/>
          </p:cNvSpPr>
          <p:nvPr>
            <p:ph type="ftr" sz="quarter" idx="11"/>
          </p:nvPr>
        </p:nvSpPr>
        <p:spPr/>
        <p:txBody>
          <a:bodyPr/>
          <a:lstStyle/>
          <a:p>
            <a:r>
              <a:rPr lang="en-IN" dirty="0"/>
              <a:t>Theshiya Ashray</a:t>
            </a:r>
          </a:p>
        </p:txBody>
      </p:sp>
      <p:sp>
        <p:nvSpPr>
          <p:cNvPr id="4" name="Slide Number Placeholder 3">
            <a:extLst>
              <a:ext uri="{FF2B5EF4-FFF2-40B4-BE49-F238E27FC236}">
                <a16:creationId xmlns:a16="http://schemas.microsoft.com/office/drawing/2014/main" id="{2F0231C2-7772-4612-8A34-7AE35119D8A6}"/>
              </a:ext>
            </a:extLst>
          </p:cNvPr>
          <p:cNvSpPr>
            <a:spLocks noGrp="1"/>
          </p:cNvSpPr>
          <p:nvPr>
            <p:ph type="sldNum" sz="quarter" idx="12"/>
          </p:nvPr>
        </p:nvSpPr>
        <p:spPr/>
        <p:txBody>
          <a:bodyPr/>
          <a:lstStyle/>
          <a:p>
            <a:fld id="{927C1A50-ED7E-4FBF-8701-19E58EE11459}" type="slidenum">
              <a:rPr lang="en-IN" smtClean="0"/>
              <a:t>15</a:t>
            </a:fld>
            <a:endParaRPr lang="en-IN" dirty="0"/>
          </a:p>
        </p:txBody>
      </p:sp>
      <p:sp>
        <p:nvSpPr>
          <p:cNvPr id="6" name="Rectangle 5">
            <a:extLst>
              <a:ext uri="{FF2B5EF4-FFF2-40B4-BE49-F238E27FC236}">
                <a16:creationId xmlns:a16="http://schemas.microsoft.com/office/drawing/2014/main" id="{BA9D679F-2CC0-4745-B021-821A7C79692E}"/>
              </a:ext>
            </a:extLst>
          </p:cNvPr>
          <p:cNvSpPr/>
          <p:nvPr/>
        </p:nvSpPr>
        <p:spPr>
          <a:xfrm>
            <a:off x="2987031" y="0"/>
            <a:ext cx="6611490" cy="923330"/>
          </a:xfrm>
          <a:prstGeom prst="rect">
            <a:avLst/>
          </a:prstGeom>
          <a:noFill/>
        </p:spPr>
        <p:txBody>
          <a:bodyPr wrap="none" lIns="91440" tIns="45720" rIns="91440" bIns="45720">
            <a:spAutoFit/>
          </a:bodyPr>
          <a:lstStyle/>
          <a:p>
            <a:pPr algn="ctr"/>
            <a:r>
              <a:rPr lang="en-US" sz="54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Manufacturing Facility</a:t>
            </a:r>
            <a:endPar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Rectangle 6">
            <a:extLst>
              <a:ext uri="{FF2B5EF4-FFF2-40B4-BE49-F238E27FC236}">
                <a16:creationId xmlns:a16="http://schemas.microsoft.com/office/drawing/2014/main" id="{C2E95F1D-1274-46B1-8555-46F8060E9B8A}"/>
              </a:ext>
            </a:extLst>
          </p:cNvPr>
          <p:cNvSpPr/>
          <p:nvPr/>
        </p:nvSpPr>
        <p:spPr>
          <a:xfrm>
            <a:off x="228600" y="923330"/>
            <a:ext cx="11811000" cy="2062103"/>
          </a:xfrm>
          <a:prstGeom prst="rect">
            <a:avLst/>
          </a:prstGeom>
        </p:spPr>
        <p:txBody>
          <a:bodyPr wrap="square">
            <a:spAutoFit/>
          </a:bodyPr>
          <a:lstStyle/>
          <a:p>
            <a:pPr algn="just"/>
            <a:r>
              <a:rPr lang="en-US" sz="2000" dirty="0">
                <a:solidFill>
                  <a:srgbClr val="000000"/>
                </a:solidFill>
              </a:rPr>
              <a:t>	</a:t>
            </a:r>
            <a:r>
              <a:rPr lang="en-US" sz="3200" dirty="0">
                <a:solidFill>
                  <a:srgbClr val="FF0000"/>
                </a:solidFill>
              </a:rPr>
              <a:t>A</a:t>
            </a:r>
            <a:r>
              <a:rPr lang="en-US" sz="2400" dirty="0">
                <a:solidFill>
                  <a:srgbClr val="000000"/>
                </a:solidFill>
              </a:rPr>
              <a:t>mi Lifesciences API plant is located at Karakhadi, Vadodara, a city around 450 kms away from the financial capital of India – Mumbai. It is easily accessible by Air, Road, and Rail. The manufacturing unit has a total land area of </a:t>
            </a:r>
            <a:r>
              <a:rPr lang="en-US" sz="2400" b="1" u="sng" dirty="0">
                <a:solidFill>
                  <a:srgbClr val="000000"/>
                </a:solidFill>
              </a:rPr>
              <a:t>26,000 sq</a:t>
            </a:r>
            <a:r>
              <a:rPr lang="en-US" sz="2400" u="sng" dirty="0">
                <a:solidFill>
                  <a:srgbClr val="000000"/>
                </a:solidFill>
              </a:rPr>
              <a:t>.</a:t>
            </a:r>
            <a:r>
              <a:rPr lang="en-US" sz="2400" dirty="0">
                <a:solidFill>
                  <a:srgbClr val="000000"/>
                </a:solidFill>
              </a:rPr>
              <a:t> meters and manufacturing capacity of 200 M3. The Facility is fully licensed as per the Indian factory Act and it is Compliant with and approved by </a:t>
            </a:r>
            <a:r>
              <a:rPr lang="en-US" sz="2400" b="1" u="sng" dirty="0">
                <a:solidFill>
                  <a:srgbClr val="FFC000"/>
                </a:solidFill>
              </a:rPr>
              <a:t>EU-GMP</a:t>
            </a:r>
            <a:r>
              <a:rPr lang="en-US" sz="2400" b="1" dirty="0">
                <a:solidFill>
                  <a:srgbClr val="FFC000"/>
                </a:solidFill>
              </a:rPr>
              <a:t>, </a:t>
            </a:r>
            <a:r>
              <a:rPr lang="en-US" sz="2400" b="1" u="sng" dirty="0">
                <a:solidFill>
                  <a:srgbClr val="FFC000"/>
                </a:solidFill>
              </a:rPr>
              <a:t>WHOGMP</a:t>
            </a:r>
            <a:r>
              <a:rPr lang="en-US" sz="2400" b="1" dirty="0">
                <a:solidFill>
                  <a:srgbClr val="FFC000"/>
                </a:solidFill>
              </a:rPr>
              <a:t>, </a:t>
            </a:r>
            <a:r>
              <a:rPr lang="en-US" sz="2400" b="1" u="sng" dirty="0">
                <a:solidFill>
                  <a:srgbClr val="FFC000"/>
                </a:solidFill>
              </a:rPr>
              <a:t>PMDA</a:t>
            </a:r>
            <a:r>
              <a:rPr lang="en-US" sz="2400" b="1" dirty="0">
                <a:solidFill>
                  <a:srgbClr val="FFC000"/>
                </a:solidFill>
              </a:rPr>
              <a:t>, </a:t>
            </a:r>
            <a:r>
              <a:rPr lang="en-US" sz="2400" b="1" u="sng" dirty="0">
                <a:solidFill>
                  <a:srgbClr val="FFC000"/>
                </a:solidFill>
              </a:rPr>
              <a:t>TFDA</a:t>
            </a:r>
            <a:r>
              <a:rPr lang="en-US" sz="2400" b="1" dirty="0">
                <a:solidFill>
                  <a:srgbClr val="FFC000"/>
                </a:solidFill>
              </a:rPr>
              <a:t>, </a:t>
            </a:r>
            <a:r>
              <a:rPr lang="en-US" sz="2400" b="1" u="sng" dirty="0">
                <a:solidFill>
                  <a:srgbClr val="FFC000"/>
                </a:solidFill>
              </a:rPr>
              <a:t>COFEPRIS</a:t>
            </a:r>
            <a:r>
              <a:rPr lang="en-US" sz="2400" b="1" dirty="0">
                <a:solidFill>
                  <a:srgbClr val="FFC000"/>
                </a:solidFill>
              </a:rPr>
              <a:t>, </a:t>
            </a:r>
            <a:r>
              <a:rPr lang="en-US" sz="2400" b="1" u="sng" dirty="0">
                <a:solidFill>
                  <a:srgbClr val="FFC000"/>
                </a:solidFill>
              </a:rPr>
              <a:t>IRAN MOH</a:t>
            </a:r>
            <a:r>
              <a:rPr lang="en-US" sz="2400" dirty="0">
                <a:solidFill>
                  <a:srgbClr val="FFC000"/>
                </a:solidFill>
              </a:rPr>
              <a:t>,</a:t>
            </a:r>
            <a:r>
              <a:rPr lang="en-US" sz="2400" dirty="0">
                <a:solidFill>
                  <a:srgbClr val="000000"/>
                </a:solidFill>
              </a:rPr>
              <a:t> etc.</a:t>
            </a:r>
            <a:endParaRPr lang="en-IN" sz="2000" dirty="0"/>
          </a:p>
        </p:txBody>
      </p:sp>
      <p:sp>
        <p:nvSpPr>
          <p:cNvPr id="8" name="Rectangle 7">
            <a:extLst>
              <a:ext uri="{FF2B5EF4-FFF2-40B4-BE49-F238E27FC236}">
                <a16:creationId xmlns:a16="http://schemas.microsoft.com/office/drawing/2014/main" id="{047D8E2F-F7B5-4D03-B2D7-3866B8FEF714}"/>
              </a:ext>
            </a:extLst>
          </p:cNvPr>
          <p:cNvSpPr/>
          <p:nvPr/>
        </p:nvSpPr>
        <p:spPr>
          <a:xfrm>
            <a:off x="228600" y="3312283"/>
            <a:ext cx="11810999" cy="1261884"/>
          </a:xfrm>
          <a:prstGeom prst="rect">
            <a:avLst/>
          </a:prstGeom>
        </p:spPr>
        <p:txBody>
          <a:bodyPr wrap="square">
            <a:spAutoFit/>
          </a:bodyPr>
          <a:lstStyle/>
          <a:p>
            <a:pPr algn="just"/>
            <a:r>
              <a:rPr lang="en-US" sz="2800" b="1" dirty="0">
                <a:solidFill>
                  <a:srgbClr val="000000"/>
                </a:solidFill>
              </a:rPr>
              <a:t>	The Plant </a:t>
            </a:r>
            <a:r>
              <a:rPr lang="en-US" sz="2400" dirty="0">
                <a:solidFill>
                  <a:srgbClr val="000000"/>
                </a:solidFill>
              </a:rPr>
              <a:t>has clean Rooms for API and has infrastructure and equipment's for a large spectrum of reactions. The plant also has a separate Microbiological Laboratory Microbiological Laboratory for carrying out Bacterial, Fungal and Pathogen tests.</a:t>
            </a:r>
            <a:endParaRPr lang="en-IN" sz="2400" dirty="0"/>
          </a:p>
        </p:txBody>
      </p:sp>
      <p:sp>
        <p:nvSpPr>
          <p:cNvPr id="9" name="Rectangle 8">
            <a:extLst>
              <a:ext uri="{FF2B5EF4-FFF2-40B4-BE49-F238E27FC236}">
                <a16:creationId xmlns:a16="http://schemas.microsoft.com/office/drawing/2014/main" id="{4D15C74E-8209-44DE-B679-D2341AD3B910}"/>
              </a:ext>
            </a:extLst>
          </p:cNvPr>
          <p:cNvSpPr/>
          <p:nvPr/>
        </p:nvSpPr>
        <p:spPr>
          <a:xfrm>
            <a:off x="228599" y="4929006"/>
            <a:ext cx="11810999" cy="1261884"/>
          </a:xfrm>
          <a:prstGeom prst="rect">
            <a:avLst/>
          </a:prstGeom>
        </p:spPr>
        <p:txBody>
          <a:bodyPr wrap="square">
            <a:spAutoFit/>
          </a:bodyPr>
          <a:lstStyle/>
          <a:p>
            <a:pPr algn="just"/>
            <a:r>
              <a:rPr lang="en-US" sz="2800" b="1" dirty="0"/>
              <a:t>	Our Laboratory</a:t>
            </a:r>
            <a:r>
              <a:rPr lang="en-US" sz="2800" dirty="0"/>
              <a:t> </a:t>
            </a:r>
            <a:r>
              <a:rPr lang="en-US" sz="2400" dirty="0"/>
              <a:t>is made up of properly Coved Epoxy Flooring, with HVAC systems and Dynamic Pass Box for the movement of samples and media, The walls are painted with the Antifungal paints and are periodically fumigated to ensure the sterile environment.</a:t>
            </a:r>
            <a:endParaRPr lang="en-IN" sz="2400" dirty="0"/>
          </a:p>
        </p:txBody>
      </p:sp>
      <p:pic>
        <p:nvPicPr>
          <p:cNvPr id="10" name="Picture 9" descr="Icon&#10;&#10;Description automatically generated">
            <a:extLst>
              <a:ext uri="{FF2B5EF4-FFF2-40B4-BE49-F238E27FC236}">
                <a16:creationId xmlns:a16="http://schemas.microsoft.com/office/drawing/2014/main" id="{2199A472-E51A-419F-AAAB-B5FA21128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3799" y="136525"/>
            <a:ext cx="713709" cy="722206"/>
          </a:xfrm>
          <a:prstGeom prst="round2DiagRect">
            <a:avLst>
              <a:gd name="adj1" fmla="val 24223"/>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08241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6852B5-A578-4793-B3AE-B729A1104D54}"/>
              </a:ext>
            </a:extLst>
          </p:cNvPr>
          <p:cNvSpPr>
            <a:spLocks noGrp="1"/>
          </p:cNvSpPr>
          <p:nvPr>
            <p:ph type="dt" sz="half" idx="10"/>
          </p:nvPr>
        </p:nvSpPr>
        <p:spPr/>
        <p:txBody>
          <a:bodyPr/>
          <a:lstStyle/>
          <a:p>
            <a:fld id="{1D6F3EEA-C97B-4A56-978A-5A0E3EA7DEB0}" type="datetime1">
              <a:rPr lang="en-IN" smtClean="0"/>
              <a:t>10-12-2021</a:t>
            </a:fld>
            <a:endParaRPr lang="en-IN" dirty="0"/>
          </a:p>
        </p:txBody>
      </p:sp>
      <p:sp>
        <p:nvSpPr>
          <p:cNvPr id="3" name="Footer Placeholder 2">
            <a:extLst>
              <a:ext uri="{FF2B5EF4-FFF2-40B4-BE49-F238E27FC236}">
                <a16:creationId xmlns:a16="http://schemas.microsoft.com/office/drawing/2014/main" id="{F4C7792D-4401-4C85-B9F1-6E4504B71F0D}"/>
              </a:ext>
            </a:extLst>
          </p:cNvPr>
          <p:cNvSpPr>
            <a:spLocks noGrp="1"/>
          </p:cNvSpPr>
          <p:nvPr>
            <p:ph type="ftr" sz="quarter" idx="11"/>
          </p:nvPr>
        </p:nvSpPr>
        <p:spPr/>
        <p:txBody>
          <a:bodyPr/>
          <a:lstStyle/>
          <a:p>
            <a:r>
              <a:rPr lang="en-IN" dirty="0"/>
              <a:t>Theshiya Ashray</a:t>
            </a:r>
          </a:p>
        </p:txBody>
      </p:sp>
      <p:sp>
        <p:nvSpPr>
          <p:cNvPr id="4" name="Slide Number Placeholder 3">
            <a:extLst>
              <a:ext uri="{FF2B5EF4-FFF2-40B4-BE49-F238E27FC236}">
                <a16:creationId xmlns:a16="http://schemas.microsoft.com/office/drawing/2014/main" id="{220353E7-FDFD-4B99-91C8-9F1217BD745D}"/>
              </a:ext>
            </a:extLst>
          </p:cNvPr>
          <p:cNvSpPr>
            <a:spLocks noGrp="1"/>
          </p:cNvSpPr>
          <p:nvPr>
            <p:ph type="sldNum" sz="quarter" idx="12"/>
          </p:nvPr>
        </p:nvSpPr>
        <p:spPr/>
        <p:txBody>
          <a:bodyPr/>
          <a:lstStyle/>
          <a:p>
            <a:fld id="{927C1A50-ED7E-4FBF-8701-19E58EE11459}" type="slidenum">
              <a:rPr lang="en-IN" smtClean="0"/>
              <a:t>16</a:t>
            </a:fld>
            <a:endParaRPr lang="en-IN" dirty="0"/>
          </a:p>
        </p:txBody>
      </p:sp>
      <p:pic>
        <p:nvPicPr>
          <p:cNvPr id="6" name="Picture 5">
            <a:extLst>
              <a:ext uri="{FF2B5EF4-FFF2-40B4-BE49-F238E27FC236}">
                <a16:creationId xmlns:a16="http://schemas.microsoft.com/office/drawing/2014/main" id="{80A00544-42D0-4283-94B4-7A3F470E26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42"/>
            <a:ext cx="3803471" cy="2535648"/>
          </a:xfrm>
          <a:prstGeom prst="rect">
            <a:avLst/>
          </a:prstGeom>
        </p:spPr>
      </p:pic>
      <p:pic>
        <p:nvPicPr>
          <p:cNvPr id="8" name="Picture 7">
            <a:extLst>
              <a:ext uri="{FF2B5EF4-FFF2-40B4-BE49-F238E27FC236}">
                <a16:creationId xmlns:a16="http://schemas.microsoft.com/office/drawing/2014/main" id="{3F9C83A6-8FE4-42C4-83AB-8571CC95A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6392" y="1932"/>
            <a:ext cx="4015810" cy="2540000"/>
          </a:xfrm>
          <a:prstGeom prst="rect">
            <a:avLst/>
          </a:prstGeom>
        </p:spPr>
      </p:pic>
      <p:pic>
        <p:nvPicPr>
          <p:cNvPr id="10" name="Picture 9">
            <a:extLst>
              <a:ext uri="{FF2B5EF4-FFF2-40B4-BE49-F238E27FC236}">
                <a16:creationId xmlns:a16="http://schemas.microsoft.com/office/drawing/2014/main" id="{F0477180-A6B5-44D3-AB3D-9A014BE817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400" y="0"/>
            <a:ext cx="4038600" cy="2554414"/>
          </a:xfrm>
          <a:prstGeom prst="rect">
            <a:avLst/>
          </a:prstGeom>
        </p:spPr>
      </p:pic>
      <p:pic>
        <p:nvPicPr>
          <p:cNvPr id="12" name="Picture 11">
            <a:extLst>
              <a:ext uri="{FF2B5EF4-FFF2-40B4-BE49-F238E27FC236}">
                <a16:creationId xmlns:a16="http://schemas.microsoft.com/office/drawing/2014/main" id="{989101AE-3143-4C53-B395-0E88D51826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54661"/>
            <a:ext cx="12192000" cy="2775908"/>
          </a:xfrm>
          <a:prstGeom prst="rect">
            <a:avLst/>
          </a:prstGeom>
        </p:spPr>
      </p:pic>
      <p:cxnSp>
        <p:nvCxnSpPr>
          <p:cNvPr id="7" name="Straight Connector 6">
            <a:extLst>
              <a:ext uri="{FF2B5EF4-FFF2-40B4-BE49-F238E27FC236}">
                <a16:creationId xmlns:a16="http://schemas.microsoft.com/office/drawing/2014/main" id="{5D5A40FB-14A0-43B5-8F1A-AA67A27D2104}"/>
              </a:ext>
            </a:extLst>
          </p:cNvPr>
          <p:cNvCxnSpPr>
            <a:cxnSpLocks/>
          </p:cNvCxnSpPr>
          <p:nvPr/>
        </p:nvCxnSpPr>
        <p:spPr>
          <a:xfrm>
            <a:off x="-1" y="2789854"/>
            <a:ext cx="12192001"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725923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E43D47-1983-4256-9352-9F71E91FBAD1}"/>
              </a:ext>
            </a:extLst>
          </p:cNvPr>
          <p:cNvSpPr>
            <a:spLocks noGrp="1"/>
          </p:cNvSpPr>
          <p:nvPr>
            <p:ph type="dt" sz="half" idx="10"/>
          </p:nvPr>
        </p:nvSpPr>
        <p:spPr/>
        <p:txBody>
          <a:bodyPr/>
          <a:lstStyle/>
          <a:p>
            <a:fld id="{1D6F3EEA-C97B-4A56-978A-5A0E3EA7DEB0}" type="datetime1">
              <a:rPr lang="en-IN" smtClean="0"/>
              <a:t>10-12-2021</a:t>
            </a:fld>
            <a:endParaRPr lang="en-IN"/>
          </a:p>
        </p:txBody>
      </p:sp>
      <p:sp>
        <p:nvSpPr>
          <p:cNvPr id="3" name="Footer Placeholder 2">
            <a:extLst>
              <a:ext uri="{FF2B5EF4-FFF2-40B4-BE49-F238E27FC236}">
                <a16:creationId xmlns:a16="http://schemas.microsoft.com/office/drawing/2014/main" id="{390236E2-34B8-4B9C-9768-663E124DF6CE}"/>
              </a:ext>
            </a:extLst>
          </p:cNvPr>
          <p:cNvSpPr>
            <a:spLocks noGrp="1"/>
          </p:cNvSpPr>
          <p:nvPr>
            <p:ph type="ftr" sz="quarter" idx="11"/>
          </p:nvPr>
        </p:nvSpPr>
        <p:spPr/>
        <p:txBody>
          <a:bodyPr/>
          <a:lstStyle/>
          <a:p>
            <a:r>
              <a:rPr lang="en-IN"/>
              <a:t>Theshiya Ashray</a:t>
            </a:r>
          </a:p>
        </p:txBody>
      </p:sp>
      <p:sp>
        <p:nvSpPr>
          <p:cNvPr id="4" name="Slide Number Placeholder 3">
            <a:extLst>
              <a:ext uri="{FF2B5EF4-FFF2-40B4-BE49-F238E27FC236}">
                <a16:creationId xmlns:a16="http://schemas.microsoft.com/office/drawing/2014/main" id="{F8A53C86-6F39-4891-8B29-99611BF7A2C9}"/>
              </a:ext>
            </a:extLst>
          </p:cNvPr>
          <p:cNvSpPr>
            <a:spLocks noGrp="1"/>
          </p:cNvSpPr>
          <p:nvPr>
            <p:ph type="sldNum" sz="quarter" idx="12"/>
          </p:nvPr>
        </p:nvSpPr>
        <p:spPr/>
        <p:txBody>
          <a:bodyPr/>
          <a:lstStyle/>
          <a:p>
            <a:fld id="{927C1A50-ED7E-4FBF-8701-19E58EE11459}" type="slidenum">
              <a:rPr lang="en-IN" smtClean="0"/>
              <a:t>17</a:t>
            </a:fld>
            <a:endParaRPr lang="en-IN"/>
          </a:p>
        </p:txBody>
      </p:sp>
      <p:pic>
        <p:nvPicPr>
          <p:cNvPr id="6" name="Picture 5">
            <a:extLst>
              <a:ext uri="{FF2B5EF4-FFF2-40B4-BE49-F238E27FC236}">
                <a16:creationId xmlns:a16="http://schemas.microsoft.com/office/drawing/2014/main" id="{89A54D76-17F0-49CC-8597-CCA9E96C4DD2}"/>
              </a:ext>
            </a:extLst>
          </p:cNvPr>
          <p:cNvPicPr>
            <a:picLocks noChangeAspect="1"/>
          </p:cNvPicPr>
          <p:nvPr/>
        </p:nvPicPr>
        <p:blipFill rotWithShape="1">
          <a:blip r:embed="rId4">
            <a:extLst>
              <a:ext uri="{28A0092B-C50C-407E-A947-70E740481C1C}">
                <a14:useLocalDpi xmlns:a14="http://schemas.microsoft.com/office/drawing/2010/main" val="0"/>
              </a:ext>
            </a:extLst>
          </a:blip>
          <a:srcRect t="40056" b="36306"/>
          <a:stretch/>
        </p:blipFill>
        <p:spPr>
          <a:xfrm>
            <a:off x="6287905" y="0"/>
            <a:ext cx="5904097" cy="2946400"/>
          </a:xfrm>
          <a:prstGeom prst="rect">
            <a:avLst/>
          </a:prstGeom>
        </p:spPr>
      </p:pic>
      <p:pic>
        <p:nvPicPr>
          <p:cNvPr id="8" name="Picture 7">
            <a:extLst>
              <a:ext uri="{FF2B5EF4-FFF2-40B4-BE49-F238E27FC236}">
                <a16:creationId xmlns:a16="http://schemas.microsoft.com/office/drawing/2014/main" id="{019466B7-2F77-4CFE-828B-EC3AE1D7FC37}"/>
              </a:ext>
            </a:extLst>
          </p:cNvPr>
          <p:cNvPicPr>
            <a:picLocks noChangeAspect="1"/>
          </p:cNvPicPr>
          <p:nvPr/>
        </p:nvPicPr>
        <p:blipFill rotWithShape="1">
          <a:blip r:embed="rId5">
            <a:extLst>
              <a:ext uri="{28A0092B-C50C-407E-A947-70E740481C1C}">
                <a14:useLocalDpi xmlns:a14="http://schemas.microsoft.com/office/drawing/2010/main" val="0"/>
              </a:ext>
            </a:extLst>
          </a:blip>
          <a:srcRect t="40223" b="36504"/>
          <a:stretch/>
        </p:blipFill>
        <p:spPr>
          <a:xfrm>
            <a:off x="6287905" y="3428585"/>
            <a:ext cx="5904097" cy="2900813"/>
          </a:xfrm>
          <a:prstGeom prst="rect">
            <a:avLst/>
          </a:prstGeom>
        </p:spPr>
      </p:pic>
      <p:pic>
        <p:nvPicPr>
          <p:cNvPr id="10" name="Picture 9">
            <a:extLst>
              <a:ext uri="{FF2B5EF4-FFF2-40B4-BE49-F238E27FC236}">
                <a16:creationId xmlns:a16="http://schemas.microsoft.com/office/drawing/2014/main" id="{EFB2F721-7B7F-4DBB-8824-331FA1941130}"/>
              </a:ext>
            </a:extLst>
          </p:cNvPr>
          <p:cNvPicPr>
            <a:picLocks noChangeAspect="1"/>
          </p:cNvPicPr>
          <p:nvPr/>
        </p:nvPicPr>
        <p:blipFill rotWithShape="1">
          <a:blip r:embed="rId6">
            <a:extLst>
              <a:ext uri="{28A0092B-C50C-407E-A947-70E740481C1C}">
                <a14:useLocalDpi xmlns:a14="http://schemas.microsoft.com/office/drawing/2010/main" val="0"/>
              </a:ext>
            </a:extLst>
          </a:blip>
          <a:srcRect t="40083" b="36278"/>
          <a:stretch/>
        </p:blipFill>
        <p:spPr>
          <a:xfrm>
            <a:off x="0" y="-2"/>
            <a:ext cx="5904098" cy="2946402"/>
          </a:xfrm>
          <a:prstGeom prst="rect">
            <a:avLst/>
          </a:prstGeom>
        </p:spPr>
      </p:pic>
      <p:pic>
        <p:nvPicPr>
          <p:cNvPr id="12" name="Picture 11">
            <a:extLst>
              <a:ext uri="{FF2B5EF4-FFF2-40B4-BE49-F238E27FC236}">
                <a16:creationId xmlns:a16="http://schemas.microsoft.com/office/drawing/2014/main" id="{573664D5-05C5-41E9-A36A-30566FAD15B1}"/>
              </a:ext>
            </a:extLst>
          </p:cNvPr>
          <p:cNvPicPr>
            <a:picLocks noChangeAspect="1"/>
          </p:cNvPicPr>
          <p:nvPr/>
        </p:nvPicPr>
        <p:blipFill rotWithShape="1">
          <a:blip r:embed="rId7">
            <a:extLst>
              <a:ext uri="{28A0092B-C50C-407E-A947-70E740481C1C}">
                <a14:useLocalDpi xmlns:a14="http://schemas.microsoft.com/office/drawing/2010/main" val="0"/>
              </a:ext>
            </a:extLst>
          </a:blip>
          <a:srcRect t="40147" b="36473"/>
          <a:stretch/>
        </p:blipFill>
        <p:spPr>
          <a:xfrm>
            <a:off x="-1" y="3429000"/>
            <a:ext cx="5973501" cy="2948341"/>
          </a:xfrm>
          <a:prstGeom prst="rect">
            <a:avLst/>
          </a:prstGeom>
        </p:spPr>
      </p:pic>
      <p:cxnSp>
        <p:nvCxnSpPr>
          <p:cNvPr id="7" name="Straight Connector 6">
            <a:extLst>
              <a:ext uri="{FF2B5EF4-FFF2-40B4-BE49-F238E27FC236}">
                <a16:creationId xmlns:a16="http://schemas.microsoft.com/office/drawing/2014/main" id="{8D3531A1-0E5B-4C6A-80EA-57D8C70278C1}"/>
              </a:ext>
            </a:extLst>
          </p:cNvPr>
          <p:cNvCxnSpPr>
            <a:cxnSpLocks/>
          </p:cNvCxnSpPr>
          <p:nvPr/>
        </p:nvCxnSpPr>
        <p:spPr>
          <a:xfrm>
            <a:off x="0" y="3209732"/>
            <a:ext cx="12192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F8264256-5D0B-478D-9E56-5F445BA213BE}"/>
              </a:ext>
            </a:extLst>
          </p:cNvPr>
          <p:cNvCxnSpPr>
            <a:cxnSpLocks/>
          </p:cNvCxnSpPr>
          <p:nvPr/>
        </p:nvCxnSpPr>
        <p:spPr>
          <a:xfrm>
            <a:off x="6096000" y="0"/>
            <a:ext cx="49763" cy="635635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7824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E4CA0-F751-4F72-8752-7D6D077E6D44}"/>
              </a:ext>
            </a:extLst>
          </p:cNvPr>
          <p:cNvSpPr>
            <a:spLocks noGrp="1"/>
          </p:cNvSpPr>
          <p:nvPr>
            <p:ph type="dt" sz="half" idx="10"/>
          </p:nvPr>
        </p:nvSpPr>
        <p:spPr/>
        <p:txBody>
          <a:bodyPr/>
          <a:lstStyle/>
          <a:p>
            <a:fld id="{1D6F3EEA-C97B-4A56-978A-5A0E3EA7DEB0}" type="datetime1">
              <a:rPr lang="en-IN" smtClean="0"/>
              <a:t>10-12-2021</a:t>
            </a:fld>
            <a:endParaRPr lang="en-IN"/>
          </a:p>
        </p:txBody>
      </p:sp>
      <p:sp>
        <p:nvSpPr>
          <p:cNvPr id="3" name="Footer Placeholder 2">
            <a:extLst>
              <a:ext uri="{FF2B5EF4-FFF2-40B4-BE49-F238E27FC236}">
                <a16:creationId xmlns:a16="http://schemas.microsoft.com/office/drawing/2014/main" id="{3C65C2AE-07A9-4887-9494-0FFC7BAC5113}"/>
              </a:ext>
            </a:extLst>
          </p:cNvPr>
          <p:cNvSpPr>
            <a:spLocks noGrp="1"/>
          </p:cNvSpPr>
          <p:nvPr>
            <p:ph type="ftr" sz="quarter" idx="11"/>
          </p:nvPr>
        </p:nvSpPr>
        <p:spPr/>
        <p:txBody>
          <a:bodyPr/>
          <a:lstStyle/>
          <a:p>
            <a:r>
              <a:rPr lang="en-IN"/>
              <a:t>Theshiya Ashray</a:t>
            </a:r>
          </a:p>
        </p:txBody>
      </p:sp>
      <p:sp>
        <p:nvSpPr>
          <p:cNvPr id="4" name="Slide Number Placeholder 3">
            <a:extLst>
              <a:ext uri="{FF2B5EF4-FFF2-40B4-BE49-F238E27FC236}">
                <a16:creationId xmlns:a16="http://schemas.microsoft.com/office/drawing/2014/main" id="{450262FA-CD85-4DDD-8259-F15E147170AD}"/>
              </a:ext>
            </a:extLst>
          </p:cNvPr>
          <p:cNvSpPr>
            <a:spLocks noGrp="1"/>
          </p:cNvSpPr>
          <p:nvPr>
            <p:ph type="sldNum" sz="quarter" idx="12"/>
          </p:nvPr>
        </p:nvSpPr>
        <p:spPr/>
        <p:txBody>
          <a:bodyPr/>
          <a:lstStyle/>
          <a:p>
            <a:fld id="{927C1A50-ED7E-4FBF-8701-19E58EE11459}" type="slidenum">
              <a:rPr lang="en-IN" smtClean="0"/>
              <a:t>18</a:t>
            </a:fld>
            <a:endParaRPr lang="en-IN" dirty="0"/>
          </a:p>
        </p:txBody>
      </p:sp>
      <p:sp>
        <p:nvSpPr>
          <p:cNvPr id="5" name="Rectangle 4">
            <a:extLst>
              <a:ext uri="{FF2B5EF4-FFF2-40B4-BE49-F238E27FC236}">
                <a16:creationId xmlns:a16="http://schemas.microsoft.com/office/drawing/2014/main" id="{2C096075-8EC3-49A2-BAA6-CB2798D56651}"/>
              </a:ext>
            </a:extLst>
          </p:cNvPr>
          <p:cNvSpPr/>
          <p:nvPr/>
        </p:nvSpPr>
        <p:spPr>
          <a:xfrm>
            <a:off x="152399" y="136525"/>
            <a:ext cx="11782425" cy="1631216"/>
          </a:xfrm>
          <a:prstGeom prst="rect">
            <a:avLst/>
          </a:prstGeom>
        </p:spPr>
        <p:txBody>
          <a:bodyPr wrap="square">
            <a:spAutoFit/>
          </a:bodyPr>
          <a:lstStyle/>
          <a:p>
            <a:pPr algn="just"/>
            <a:r>
              <a:rPr lang="en-US" sz="2800" b="1" dirty="0"/>
              <a:t>	Our R&amp;D Labs</a:t>
            </a:r>
            <a:r>
              <a:rPr lang="en-US" sz="2800" dirty="0"/>
              <a:t> </a:t>
            </a:r>
            <a:r>
              <a:rPr lang="en-US" sz="2400" dirty="0"/>
              <a:t>engage more than </a:t>
            </a:r>
            <a:r>
              <a:rPr lang="en-US" sz="2400" b="1" u="sng" dirty="0"/>
              <a:t>45</a:t>
            </a:r>
            <a:r>
              <a:rPr lang="en-US" sz="2400" u="sng" dirty="0"/>
              <a:t> experienced </a:t>
            </a:r>
            <a:r>
              <a:rPr lang="en-US" sz="2400" dirty="0"/>
              <a:t>chemists and scientists and is well equipped with Modern Fume Hood Systems, Auto Claves, High Vacuum Distillation Assembly, Large flasks and Glass reactor assembly from </a:t>
            </a:r>
            <a:r>
              <a:rPr lang="en-US" sz="2400" b="1" dirty="0"/>
              <a:t>250</a:t>
            </a:r>
            <a:r>
              <a:rPr lang="en-US" sz="2400" dirty="0"/>
              <a:t> ml to </a:t>
            </a:r>
            <a:r>
              <a:rPr lang="en-US" sz="2400" b="1" dirty="0"/>
              <a:t>10</a:t>
            </a:r>
            <a:r>
              <a:rPr lang="en-US" sz="2400" dirty="0"/>
              <a:t> liters volume and Vacuum Tray Dryers.</a:t>
            </a:r>
            <a:endParaRPr lang="en-IN" sz="2400" dirty="0"/>
          </a:p>
        </p:txBody>
      </p:sp>
      <p:sp>
        <p:nvSpPr>
          <p:cNvPr id="6" name="Rectangle 5">
            <a:extLst>
              <a:ext uri="{FF2B5EF4-FFF2-40B4-BE49-F238E27FC236}">
                <a16:creationId xmlns:a16="http://schemas.microsoft.com/office/drawing/2014/main" id="{E27BC4AE-3B8C-4C73-8C97-8F4F8638A206}"/>
              </a:ext>
            </a:extLst>
          </p:cNvPr>
          <p:cNvSpPr/>
          <p:nvPr/>
        </p:nvSpPr>
        <p:spPr>
          <a:xfrm>
            <a:off x="1793778" y="1767741"/>
            <a:ext cx="9187130" cy="584775"/>
          </a:xfrm>
          <a:prstGeom prst="rect">
            <a:avLst/>
          </a:prstGeom>
        </p:spPr>
        <p:txBody>
          <a:bodyPr wrap="none">
            <a:spAutoFit/>
          </a:bodyPr>
          <a:lstStyle/>
          <a:p>
            <a:pPr algn="ctr"/>
            <a:r>
              <a:rPr lang="en-US" sz="3200" b="1" u="sng" dirty="0">
                <a:solidFill>
                  <a:srgbClr val="F58634"/>
                </a:solidFill>
                <a:latin typeface="Raleway"/>
              </a:rPr>
              <a:t>The different kinds of reactions we can handle</a:t>
            </a:r>
            <a:endParaRPr lang="en-IN" sz="3200" b="1" u="sng" dirty="0"/>
          </a:p>
        </p:txBody>
      </p:sp>
      <p:graphicFrame>
        <p:nvGraphicFramePr>
          <p:cNvPr id="9" name="Diagram 8">
            <a:extLst>
              <a:ext uri="{FF2B5EF4-FFF2-40B4-BE49-F238E27FC236}">
                <a16:creationId xmlns:a16="http://schemas.microsoft.com/office/drawing/2014/main" id="{7E1957A1-755F-46FB-B52C-07B92EAC42B4}"/>
              </a:ext>
            </a:extLst>
          </p:cNvPr>
          <p:cNvGraphicFramePr/>
          <p:nvPr>
            <p:extLst>
              <p:ext uri="{D42A27DB-BD31-4B8C-83A1-F6EECF244321}">
                <p14:modId xmlns:p14="http://schemas.microsoft.com/office/powerpoint/2010/main" val="4247173612"/>
              </p:ext>
            </p:extLst>
          </p:nvPr>
        </p:nvGraphicFramePr>
        <p:xfrm>
          <a:off x="291342" y="2352517"/>
          <a:ext cx="11473937" cy="4091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4765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2145AD-76DD-4A43-B21B-A6275FFD86EC}"/>
              </a:ext>
            </a:extLst>
          </p:cNvPr>
          <p:cNvSpPr>
            <a:spLocks noGrp="1"/>
          </p:cNvSpPr>
          <p:nvPr>
            <p:ph type="dt" sz="half" idx="10"/>
          </p:nvPr>
        </p:nvSpPr>
        <p:spPr/>
        <p:txBody>
          <a:bodyPr/>
          <a:lstStyle/>
          <a:p>
            <a:fld id="{1D6F3EEA-C97B-4A56-978A-5A0E3EA7DEB0}" type="datetime1">
              <a:rPr lang="en-IN" smtClean="0"/>
              <a:t>10-12-2021</a:t>
            </a:fld>
            <a:endParaRPr lang="en-IN"/>
          </a:p>
        </p:txBody>
      </p:sp>
      <p:sp>
        <p:nvSpPr>
          <p:cNvPr id="3" name="Footer Placeholder 2">
            <a:extLst>
              <a:ext uri="{FF2B5EF4-FFF2-40B4-BE49-F238E27FC236}">
                <a16:creationId xmlns:a16="http://schemas.microsoft.com/office/drawing/2014/main" id="{A669E128-FBD3-49CC-93E5-28498C134F21}"/>
              </a:ext>
            </a:extLst>
          </p:cNvPr>
          <p:cNvSpPr>
            <a:spLocks noGrp="1"/>
          </p:cNvSpPr>
          <p:nvPr>
            <p:ph type="ftr" sz="quarter" idx="11"/>
          </p:nvPr>
        </p:nvSpPr>
        <p:spPr/>
        <p:txBody>
          <a:bodyPr/>
          <a:lstStyle/>
          <a:p>
            <a:r>
              <a:rPr lang="en-IN"/>
              <a:t>Theshiya Ashray</a:t>
            </a:r>
          </a:p>
        </p:txBody>
      </p:sp>
      <p:sp>
        <p:nvSpPr>
          <p:cNvPr id="4" name="Slide Number Placeholder 3">
            <a:extLst>
              <a:ext uri="{FF2B5EF4-FFF2-40B4-BE49-F238E27FC236}">
                <a16:creationId xmlns:a16="http://schemas.microsoft.com/office/drawing/2014/main" id="{57F7AC2F-F7DE-413C-A626-4F1B5B2224FB}"/>
              </a:ext>
            </a:extLst>
          </p:cNvPr>
          <p:cNvSpPr>
            <a:spLocks noGrp="1"/>
          </p:cNvSpPr>
          <p:nvPr>
            <p:ph type="sldNum" sz="quarter" idx="12"/>
          </p:nvPr>
        </p:nvSpPr>
        <p:spPr/>
        <p:txBody>
          <a:bodyPr/>
          <a:lstStyle/>
          <a:p>
            <a:fld id="{927C1A50-ED7E-4FBF-8701-19E58EE11459}" type="slidenum">
              <a:rPr lang="en-IN" smtClean="0"/>
              <a:t>19</a:t>
            </a:fld>
            <a:endParaRPr lang="en-IN"/>
          </a:p>
        </p:txBody>
      </p:sp>
      <p:pic>
        <p:nvPicPr>
          <p:cNvPr id="6" name="Picture 5">
            <a:extLst>
              <a:ext uri="{FF2B5EF4-FFF2-40B4-BE49-F238E27FC236}">
                <a16:creationId xmlns:a16="http://schemas.microsoft.com/office/drawing/2014/main" id="{E87616F3-7643-4A84-A898-D7F29B3F826E}"/>
              </a:ext>
            </a:extLst>
          </p:cNvPr>
          <p:cNvPicPr>
            <a:picLocks noChangeAspect="1"/>
          </p:cNvPicPr>
          <p:nvPr/>
        </p:nvPicPr>
        <p:blipFill rotWithShape="1">
          <a:blip r:embed="rId3">
            <a:extLst>
              <a:ext uri="{28A0092B-C50C-407E-A947-70E740481C1C}">
                <a14:useLocalDpi xmlns:a14="http://schemas.microsoft.com/office/drawing/2010/main" val="0"/>
              </a:ext>
            </a:extLst>
          </a:blip>
          <a:srcRect t="9591" b="9183"/>
          <a:stretch/>
        </p:blipFill>
        <p:spPr>
          <a:xfrm>
            <a:off x="5458408" y="503854"/>
            <a:ext cx="6733591" cy="57103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Icon&#10;&#10;Description automatically generated">
            <a:extLst>
              <a:ext uri="{FF2B5EF4-FFF2-40B4-BE49-F238E27FC236}">
                <a16:creationId xmlns:a16="http://schemas.microsoft.com/office/drawing/2014/main" id="{D157F150-565E-4E33-A628-DF8CF095CF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799" y="136525"/>
            <a:ext cx="713709" cy="722206"/>
          </a:xfrm>
          <a:prstGeom prst="round2DiagRect">
            <a:avLst>
              <a:gd name="adj1" fmla="val 24223"/>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0676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860B6B8-6B68-4187-833B-49CD4E4FBF02}"/>
              </a:ext>
            </a:extLst>
          </p:cNvPr>
          <p:cNvGrpSpPr/>
          <p:nvPr/>
        </p:nvGrpSpPr>
        <p:grpSpPr>
          <a:xfrm>
            <a:off x="-136856" y="-88190"/>
            <a:ext cx="12534059" cy="6990153"/>
            <a:chOff x="-136856" y="-88190"/>
            <a:chExt cx="12534059" cy="6990153"/>
          </a:xfrm>
        </p:grpSpPr>
        <p:pic>
          <p:nvPicPr>
            <p:cNvPr id="14" name="Picture 13" descr="Icon&#10;&#10;Description automatically generated">
              <a:extLst>
                <a:ext uri="{FF2B5EF4-FFF2-40B4-BE49-F238E27FC236}">
                  <a16:creationId xmlns:a16="http://schemas.microsoft.com/office/drawing/2014/main" id="{85835EBF-F0F7-4D66-9CB6-85B224E16A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2717" y="938718"/>
              <a:ext cx="1239310" cy="1254064"/>
            </a:xfrm>
            <a:prstGeom prst="round2DiagRect">
              <a:avLst>
                <a:gd name="adj1" fmla="val 24223"/>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Rectangle 14">
              <a:extLst>
                <a:ext uri="{FF2B5EF4-FFF2-40B4-BE49-F238E27FC236}">
                  <a16:creationId xmlns:a16="http://schemas.microsoft.com/office/drawing/2014/main" id="{29760065-7A27-468F-850A-A4BBB56BD5A6}"/>
                </a:ext>
              </a:extLst>
            </p:cNvPr>
            <p:cNvSpPr/>
            <p:nvPr/>
          </p:nvSpPr>
          <p:spPr>
            <a:xfrm>
              <a:off x="1428313" y="2146831"/>
              <a:ext cx="8742009" cy="923330"/>
            </a:xfrm>
            <a:prstGeom prst="rect">
              <a:avLst/>
            </a:prstGeom>
            <a:noFill/>
          </p:spPr>
          <p:txBody>
            <a:bodyPr wrap="none" lIns="91440" tIns="45720" rIns="91440" bIns="45720">
              <a:spAutoFit/>
            </a:bodyPr>
            <a:lstStyle/>
            <a:p>
              <a:pPr algn="ctr"/>
              <a:r>
                <a:rPr lang="en-US" sz="540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Rounded MT Bold" panose="020F0704030504030204" pitchFamily="34" charset="0"/>
                  <a:cs typeface="Aldhabi" panose="020B0604020202020204" pitchFamily="2" charset="-78"/>
                </a:rPr>
                <a:t>Ami Life Science Pvt. Ltd.</a:t>
              </a:r>
              <a:endParaRPr lang="en-IN" sz="540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Rounded MT Bold" panose="020F0704030504030204" pitchFamily="34" charset="0"/>
              </a:endParaRPr>
            </a:p>
          </p:txBody>
        </p:sp>
        <p:pic>
          <p:nvPicPr>
            <p:cNvPr id="22" name="Graphic 21" descr="Flask">
              <a:extLst>
                <a:ext uri="{FF2B5EF4-FFF2-40B4-BE49-F238E27FC236}">
                  <a16:creationId xmlns:a16="http://schemas.microsoft.com/office/drawing/2014/main" id="{382666B1-4B87-468C-B0E7-F4D9BAD2A3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2803" y="5943600"/>
              <a:ext cx="914400" cy="914400"/>
            </a:xfrm>
            <a:prstGeom prst="rect">
              <a:avLst/>
            </a:prstGeom>
          </p:spPr>
        </p:pic>
        <p:pic>
          <p:nvPicPr>
            <p:cNvPr id="27" name="Graphic 26" descr="Beaker">
              <a:extLst>
                <a:ext uri="{FF2B5EF4-FFF2-40B4-BE49-F238E27FC236}">
                  <a16:creationId xmlns:a16="http://schemas.microsoft.com/office/drawing/2014/main" id="{82A14DEF-BA8C-4D7B-BB6F-9481865FBD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856" y="5943600"/>
              <a:ext cx="914400" cy="914400"/>
            </a:xfrm>
            <a:prstGeom prst="rect">
              <a:avLst/>
            </a:prstGeom>
          </p:spPr>
        </p:pic>
        <p:pic>
          <p:nvPicPr>
            <p:cNvPr id="29" name="Graphic 28" descr="Microscope">
              <a:extLst>
                <a:ext uri="{FF2B5EF4-FFF2-40B4-BE49-F238E27FC236}">
                  <a16:creationId xmlns:a16="http://schemas.microsoft.com/office/drawing/2014/main" id="{209C5CAA-8E7E-492A-BACC-62821BF920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4775" y="1932828"/>
              <a:ext cx="1000951" cy="1000951"/>
            </a:xfrm>
            <a:prstGeom prst="rect">
              <a:avLst/>
            </a:prstGeom>
          </p:spPr>
        </p:pic>
        <p:pic>
          <p:nvPicPr>
            <p:cNvPr id="74" name="Graphic 73" descr="Research">
              <a:extLst>
                <a:ext uri="{FF2B5EF4-FFF2-40B4-BE49-F238E27FC236}">
                  <a16:creationId xmlns:a16="http://schemas.microsoft.com/office/drawing/2014/main" id="{F543C6BE-E4B8-47C8-BBDC-7C77FADD9A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277600" y="0"/>
              <a:ext cx="914400" cy="914400"/>
            </a:xfrm>
            <a:prstGeom prst="rect">
              <a:avLst/>
            </a:prstGeom>
          </p:spPr>
        </p:pic>
        <p:pic>
          <p:nvPicPr>
            <p:cNvPr id="84" name="Graphic 83" descr="Test tubes">
              <a:extLst>
                <a:ext uri="{FF2B5EF4-FFF2-40B4-BE49-F238E27FC236}">
                  <a16:creationId xmlns:a16="http://schemas.microsoft.com/office/drawing/2014/main" id="{D0BBC94A-3EDB-4644-8536-6E18F1FC7E3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008" y="0"/>
              <a:ext cx="914400" cy="914400"/>
            </a:xfrm>
            <a:prstGeom prst="rect">
              <a:avLst/>
            </a:prstGeom>
          </p:spPr>
        </p:pic>
        <p:pic>
          <p:nvPicPr>
            <p:cNvPr id="86" name="Graphic 85" descr="Heart with pulse">
              <a:extLst>
                <a:ext uri="{FF2B5EF4-FFF2-40B4-BE49-F238E27FC236}">
                  <a16:creationId xmlns:a16="http://schemas.microsoft.com/office/drawing/2014/main" id="{51EB5735-6CF3-4ECB-A1C6-35CEFDCAAE9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809014" y="2123156"/>
              <a:ext cx="914400" cy="914400"/>
            </a:xfrm>
            <a:prstGeom prst="rect">
              <a:avLst/>
            </a:prstGeom>
          </p:spPr>
        </p:pic>
        <p:sp>
          <p:nvSpPr>
            <p:cNvPr id="87" name="Rectangle 86">
              <a:extLst>
                <a:ext uri="{FF2B5EF4-FFF2-40B4-BE49-F238E27FC236}">
                  <a16:creationId xmlns:a16="http://schemas.microsoft.com/office/drawing/2014/main" id="{8C3E7D8B-8176-43C3-AD45-09936BCDB440}"/>
                </a:ext>
              </a:extLst>
            </p:cNvPr>
            <p:cNvSpPr/>
            <p:nvPr/>
          </p:nvSpPr>
          <p:spPr>
            <a:xfrm>
              <a:off x="2803001" y="5086081"/>
              <a:ext cx="5961888" cy="181588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none" lIns="91440" tIns="45720" rIns="91440" bIns="45720">
              <a:spAutoFit/>
            </a:bodyPr>
            <a:lstStyle/>
            <a:p>
              <a:pPr algn="ctr"/>
              <a:r>
                <a:rPr lang="en-US" sz="2800" dirty="0">
                  <a:ln w="0"/>
                  <a:solidFill>
                    <a:srgbClr val="FF0000"/>
                  </a:solidFill>
                  <a:effectLst>
                    <a:outerShdw blurRad="38100" dist="25400" dir="5400000" algn="ctr" rotWithShape="0">
                      <a:srgbClr val="6E747A">
                        <a:alpha val="43000"/>
                      </a:srgbClr>
                    </a:outerShdw>
                  </a:effectLst>
                  <a:latin typeface="Comic Sans MS" panose="030F0702030302020204" pitchFamily="66" charset="0"/>
                </a:rPr>
                <a:t>Prepared By</a:t>
              </a:r>
            </a:p>
            <a:p>
              <a:pPr algn="ctr"/>
              <a:r>
                <a:rPr lang="en-US" sz="2800" dirty="0">
                  <a:ln w="0"/>
                  <a:solidFill>
                    <a:srgbClr val="FF0000"/>
                  </a:solidFill>
                  <a:effectLst>
                    <a:outerShdw blurRad="38100" dist="25400" dir="5400000" algn="ctr" rotWithShape="0">
                      <a:srgbClr val="6E747A">
                        <a:alpha val="43000"/>
                      </a:srgbClr>
                    </a:outerShdw>
                  </a:effectLst>
                  <a:latin typeface="Comic Sans MS" panose="030F0702030302020204" pitchFamily="66" charset="0"/>
                </a:rPr>
                <a:t>Theshiya Ashray A.</a:t>
              </a:r>
            </a:p>
            <a:p>
              <a:pPr algn="ctr"/>
              <a:r>
                <a:rPr lang="en-US" sz="2800" dirty="0">
                  <a:ln w="0"/>
                  <a:solidFill>
                    <a:srgbClr val="FF0000"/>
                  </a:solidFill>
                  <a:effectLst>
                    <a:outerShdw blurRad="38100" dist="25400" dir="5400000" algn="ctr" rotWithShape="0">
                      <a:srgbClr val="6E747A">
                        <a:alpha val="43000"/>
                      </a:srgbClr>
                    </a:outerShdw>
                  </a:effectLst>
                  <a:latin typeface="Comic Sans MS" panose="030F0702030302020204" pitchFamily="66" charset="0"/>
                </a:rPr>
                <a:t>Industrial Chemistry(V-Semester)</a:t>
              </a:r>
            </a:p>
            <a:p>
              <a:pPr algn="ctr"/>
              <a:r>
                <a:rPr lang="en-US" sz="2800" dirty="0">
                  <a:ln w="0"/>
                  <a:solidFill>
                    <a:srgbClr val="FF0000"/>
                  </a:solidFill>
                  <a:effectLst>
                    <a:outerShdw blurRad="38100" dist="25400" dir="5400000" algn="ctr" rotWithShape="0">
                      <a:srgbClr val="6E747A">
                        <a:alpha val="43000"/>
                      </a:srgbClr>
                    </a:outerShdw>
                  </a:effectLst>
                  <a:latin typeface="Comic Sans MS" panose="030F0702030302020204" pitchFamily="66" charset="0"/>
                </a:rPr>
                <a:t>19BIC044</a:t>
              </a:r>
              <a:endParaRPr lang="en-US" sz="3200" dirty="0">
                <a:ln w="0"/>
                <a:solidFill>
                  <a:srgbClr val="FF0000"/>
                </a:solidFill>
                <a:effectLst>
                  <a:outerShdw blurRad="38100" dist="25400" dir="5400000" algn="ctr" rotWithShape="0">
                    <a:srgbClr val="6E747A">
                      <a:alpha val="43000"/>
                    </a:srgbClr>
                  </a:outerShdw>
                </a:effectLst>
                <a:latin typeface="Comic Sans MS" panose="030F0702030302020204" pitchFamily="66" charset="0"/>
              </a:endParaRPr>
            </a:p>
          </p:txBody>
        </p:sp>
        <p:sp>
          <p:nvSpPr>
            <p:cNvPr id="89" name="Rectangle 88">
              <a:extLst>
                <a:ext uri="{FF2B5EF4-FFF2-40B4-BE49-F238E27FC236}">
                  <a16:creationId xmlns:a16="http://schemas.microsoft.com/office/drawing/2014/main" id="{F6C99B09-CC84-44B5-8E5D-95163BB0A184}"/>
                </a:ext>
              </a:extLst>
            </p:cNvPr>
            <p:cNvSpPr/>
            <p:nvPr/>
          </p:nvSpPr>
          <p:spPr>
            <a:xfrm>
              <a:off x="4668015" y="2803501"/>
              <a:ext cx="2071208" cy="430887"/>
            </a:xfrm>
            <a:prstGeom prst="rect">
              <a:avLst/>
            </a:prstGeom>
            <a:noFill/>
          </p:spPr>
          <p:txBody>
            <a:bodyPr wrap="none" lIns="91440" tIns="45720" rIns="91440" bIns="45720">
              <a:spAutoFit/>
            </a:bodyPr>
            <a:lstStyle/>
            <a:p>
              <a:pPr algn="ctr"/>
              <a:r>
                <a:rPr lang="en-US" sz="2200" b="0" u="sng" cap="none" spc="0" dirty="0">
                  <a:ln w="0"/>
                  <a:solidFill>
                    <a:srgbClr val="0070C0"/>
                  </a:solidFill>
                  <a:effectLst>
                    <a:outerShdw blurRad="38100" dist="25400" dir="5400000" algn="ctr" rotWithShape="0">
                      <a:srgbClr val="6E747A">
                        <a:alpha val="43000"/>
                      </a:srgbClr>
                    </a:outerShdw>
                  </a:effectLst>
                </a:rPr>
                <a:t>Company Profile</a:t>
              </a:r>
            </a:p>
          </p:txBody>
        </p:sp>
        <p:pic>
          <p:nvPicPr>
            <p:cNvPr id="3" name="Picture 2">
              <a:extLst>
                <a:ext uri="{FF2B5EF4-FFF2-40B4-BE49-F238E27FC236}">
                  <a16:creationId xmlns:a16="http://schemas.microsoft.com/office/drawing/2014/main" id="{2CDC5ADA-373B-4901-98C5-2E31EED4A4B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94984" y="3374473"/>
              <a:ext cx="1799359" cy="1799359"/>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D94150ED-532F-4B2D-A3C3-276B9019EDFB}"/>
                </a:ext>
              </a:extLst>
            </p:cNvPr>
            <p:cNvSpPr/>
            <p:nvPr/>
          </p:nvSpPr>
          <p:spPr>
            <a:xfrm>
              <a:off x="2186147" y="-88190"/>
              <a:ext cx="7819706" cy="923330"/>
            </a:xfrm>
            <a:prstGeom prst="rect">
              <a:avLst/>
            </a:prstGeom>
            <a:noFill/>
          </p:spPr>
          <p:txBody>
            <a:bodyPr wrap="none" lIns="91440" tIns="45720" rIns="91440" bIns="45720">
              <a:spAutoFit/>
            </a:bodyPr>
            <a:lstStyle/>
            <a:p>
              <a:pPr algn="ctr"/>
              <a:r>
                <a:rPr lang="en-US" sz="5400" b="1" u="sng" dirty="0">
                  <a:ln w="13462">
                    <a:solidFill>
                      <a:schemeClr val="bg1"/>
                    </a:solidFill>
                    <a:prstDash val="solid"/>
                  </a:ln>
                  <a:solidFill>
                    <a:srgbClr val="FF0000"/>
                  </a:solidFill>
                  <a:effectLst>
                    <a:outerShdw dist="38100" dir="2700000" algn="bl" rotWithShape="0">
                      <a:schemeClr val="accent5"/>
                    </a:outerShdw>
                  </a:effectLst>
                </a:rPr>
                <a:t>ITPR </a:t>
              </a:r>
              <a:r>
                <a:rPr lang="en-US" sz="54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Seminar Presentation</a:t>
              </a:r>
            </a:p>
          </p:txBody>
        </p:sp>
      </p:grpSp>
    </p:spTree>
    <p:extLst>
      <p:ext uri="{BB962C8B-B14F-4D97-AF65-F5344CB8AC3E}">
        <p14:creationId xmlns:p14="http://schemas.microsoft.com/office/powerpoint/2010/main" val="25065623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30DC58-4A53-4A85-8471-73A0B84380D5}"/>
              </a:ext>
            </a:extLst>
          </p:cNvPr>
          <p:cNvSpPr>
            <a:spLocks noGrp="1"/>
          </p:cNvSpPr>
          <p:nvPr>
            <p:ph type="dt" sz="half" idx="10"/>
          </p:nvPr>
        </p:nvSpPr>
        <p:spPr/>
        <p:txBody>
          <a:bodyPr/>
          <a:lstStyle/>
          <a:p>
            <a:fld id="{1D6F3EEA-C97B-4A56-978A-5A0E3EA7DEB0}" type="datetime1">
              <a:rPr lang="en-IN" smtClean="0"/>
              <a:t>10-12-2021</a:t>
            </a:fld>
            <a:endParaRPr lang="en-IN"/>
          </a:p>
        </p:txBody>
      </p:sp>
      <p:sp>
        <p:nvSpPr>
          <p:cNvPr id="3" name="Footer Placeholder 2">
            <a:extLst>
              <a:ext uri="{FF2B5EF4-FFF2-40B4-BE49-F238E27FC236}">
                <a16:creationId xmlns:a16="http://schemas.microsoft.com/office/drawing/2014/main" id="{512BD88B-C6D6-4CF3-98AF-D357311126AA}"/>
              </a:ext>
            </a:extLst>
          </p:cNvPr>
          <p:cNvSpPr>
            <a:spLocks noGrp="1"/>
          </p:cNvSpPr>
          <p:nvPr>
            <p:ph type="ftr" sz="quarter" idx="11"/>
          </p:nvPr>
        </p:nvSpPr>
        <p:spPr/>
        <p:txBody>
          <a:bodyPr/>
          <a:lstStyle/>
          <a:p>
            <a:r>
              <a:rPr lang="en-IN"/>
              <a:t>Theshiya Ashray</a:t>
            </a:r>
          </a:p>
        </p:txBody>
      </p:sp>
      <p:sp>
        <p:nvSpPr>
          <p:cNvPr id="4" name="Slide Number Placeholder 3">
            <a:extLst>
              <a:ext uri="{FF2B5EF4-FFF2-40B4-BE49-F238E27FC236}">
                <a16:creationId xmlns:a16="http://schemas.microsoft.com/office/drawing/2014/main" id="{B36B86AD-2A35-44B5-8A82-3CCDC16A190C}"/>
              </a:ext>
            </a:extLst>
          </p:cNvPr>
          <p:cNvSpPr>
            <a:spLocks noGrp="1"/>
          </p:cNvSpPr>
          <p:nvPr>
            <p:ph type="sldNum" sz="quarter" idx="12"/>
          </p:nvPr>
        </p:nvSpPr>
        <p:spPr/>
        <p:txBody>
          <a:bodyPr/>
          <a:lstStyle/>
          <a:p>
            <a:fld id="{927C1A50-ED7E-4FBF-8701-19E58EE11459}" type="slidenum">
              <a:rPr lang="en-IN" smtClean="0"/>
              <a:t>20</a:t>
            </a:fld>
            <a:endParaRPr lang="en-IN"/>
          </a:p>
        </p:txBody>
      </p:sp>
      <p:pic>
        <p:nvPicPr>
          <p:cNvPr id="5" name="Picture 4">
            <a:extLst>
              <a:ext uri="{FF2B5EF4-FFF2-40B4-BE49-F238E27FC236}">
                <a16:creationId xmlns:a16="http://schemas.microsoft.com/office/drawing/2014/main" id="{7E314D36-F421-4CF3-AEB2-D875BB3A4373}"/>
              </a:ext>
            </a:extLst>
          </p:cNvPr>
          <p:cNvPicPr>
            <a:picLocks noChangeAspect="1"/>
          </p:cNvPicPr>
          <p:nvPr/>
        </p:nvPicPr>
        <p:blipFill>
          <a:blip r:embed="rId2"/>
          <a:stretch>
            <a:fillRect/>
          </a:stretch>
        </p:blipFill>
        <p:spPr>
          <a:xfrm>
            <a:off x="0" y="-1456"/>
            <a:ext cx="5736435" cy="5742499"/>
          </a:xfrm>
          <a:prstGeom prst="rect">
            <a:avLst/>
          </a:prstGeom>
        </p:spPr>
      </p:pic>
      <p:pic>
        <p:nvPicPr>
          <p:cNvPr id="7" name="Picture 6">
            <a:extLst>
              <a:ext uri="{FF2B5EF4-FFF2-40B4-BE49-F238E27FC236}">
                <a16:creationId xmlns:a16="http://schemas.microsoft.com/office/drawing/2014/main" id="{1EB8F157-6A2A-4C05-B3F2-553C15CD7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0963" y="524489"/>
            <a:ext cx="6351037" cy="4729268"/>
          </a:xfrm>
          <a:prstGeom prst="rect">
            <a:avLst/>
          </a:prstGeom>
        </p:spPr>
      </p:pic>
    </p:spTree>
    <p:extLst>
      <p:ext uri="{BB962C8B-B14F-4D97-AF65-F5344CB8AC3E}">
        <p14:creationId xmlns:p14="http://schemas.microsoft.com/office/powerpoint/2010/main" val="208115861"/>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D07A45-DC27-4EC1-A994-75B396CEA5D3}"/>
              </a:ext>
            </a:extLst>
          </p:cNvPr>
          <p:cNvSpPr>
            <a:spLocks noGrp="1"/>
          </p:cNvSpPr>
          <p:nvPr>
            <p:ph type="dt" sz="half" idx="10"/>
          </p:nvPr>
        </p:nvSpPr>
        <p:spPr/>
        <p:txBody>
          <a:bodyPr/>
          <a:lstStyle/>
          <a:p>
            <a:fld id="{1D6F3EEA-C97B-4A56-978A-5A0E3EA7DEB0}" type="datetime1">
              <a:rPr lang="en-IN" smtClean="0"/>
              <a:t>10-12-2021</a:t>
            </a:fld>
            <a:endParaRPr lang="en-IN"/>
          </a:p>
        </p:txBody>
      </p:sp>
      <p:sp>
        <p:nvSpPr>
          <p:cNvPr id="3" name="Footer Placeholder 2">
            <a:extLst>
              <a:ext uri="{FF2B5EF4-FFF2-40B4-BE49-F238E27FC236}">
                <a16:creationId xmlns:a16="http://schemas.microsoft.com/office/drawing/2014/main" id="{2F1FA050-238F-4176-BDBB-482A345380C3}"/>
              </a:ext>
            </a:extLst>
          </p:cNvPr>
          <p:cNvSpPr>
            <a:spLocks noGrp="1"/>
          </p:cNvSpPr>
          <p:nvPr>
            <p:ph type="ftr" sz="quarter" idx="11"/>
          </p:nvPr>
        </p:nvSpPr>
        <p:spPr/>
        <p:txBody>
          <a:bodyPr/>
          <a:lstStyle/>
          <a:p>
            <a:r>
              <a:rPr lang="en-IN"/>
              <a:t>Theshiya Ashray</a:t>
            </a:r>
          </a:p>
        </p:txBody>
      </p:sp>
      <p:sp>
        <p:nvSpPr>
          <p:cNvPr id="4" name="Slide Number Placeholder 3">
            <a:extLst>
              <a:ext uri="{FF2B5EF4-FFF2-40B4-BE49-F238E27FC236}">
                <a16:creationId xmlns:a16="http://schemas.microsoft.com/office/drawing/2014/main" id="{30CE0AA2-A417-4870-88EC-FDAEA9301C55}"/>
              </a:ext>
            </a:extLst>
          </p:cNvPr>
          <p:cNvSpPr>
            <a:spLocks noGrp="1"/>
          </p:cNvSpPr>
          <p:nvPr>
            <p:ph type="sldNum" sz="quarter" idx="12"/>
          </p:nvPr>
        </p:nvSpPr>
        <p:spPr/>
        <p:txBody>
          <a:bodyPr/>
          <a:lstStyle/>
          <a:p>
            <a:fld id="{927C1A50-ED7E-4FBF-8701-19E58EE11459}" type="slidenum">
              <a:rPr lang="en-IN" smtClean="0"/>
              <a:t>21</a:t>
            </a:fld>
            <a:endParaRPr lang="en-IN"/>
          </a:p>
        </p:txBody>
      </p:sp>
      <p:pic>
        <p:nvPicPr>
          <p:cNvPr id="6" name="Picture 5">
            <a:extLst>
              <a:ext uri="{FF2B5EF4-FFF2-40B4-BE49-F238E27FC236}">
                <a16:creationId xmlns:a16="http://schemas.microsoft.com/office/drawing/2014/main" id="{D0783608-70E8-4AAF-B0CD-E845FBB16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0" y="0"/>
            <a:ext cx="8564880" cy="6423660"/>
          </a:xfrm>
          <a:prstGeom prst="rect">
            <a:avLst/>
          </a:prstGeom>
        </p:spPr>
      </p:pic>
      <p:pic>
        <p:nvPicPr>
          <p:cNvPr id="7" name="Picture 6" descr="Icon&#10;&#10;Description automatically generated">
            <a:extLst>
              <a:ext uri="{FF2B5EF4-FFF2-40B4-BE49-F238E27FC236}">
                <a16:creationId xmlns:a16="http://schemas.microsoft.com/office/drawing/2014/main" id="{96E18EC8-2331-4065-A8E8-E6EB49660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799" y="136525"/>
            <a:ext cx="713709" cy="722206"/>
          </a:xfrm>
          <a:prstGeom prst="round2DiagRect">
            <a:avLst>
              <a:gd name="adj1" fmla="val 24223"/>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59860180"/>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517603-2A73-401E-AD25-89B47865116F}"/>
              </a:ext>
            </a:extLst>
          </p:cNvPr>
          <p:cNvSpPr>
            <a:spLocks noGrp="1"/>
          </p:cNvSpPr>
          <p:nvPr>
            <p:ph type="dt" sz="half" idx="10"/>
          </p:nvPr>
        </p:nvSpPr>
        <p:spPr/>
        <p:txBody>
          <a:bodyPr/>
          <a:lstStyle/>
          <a:p>
            <a:fld id="{1D6F3EEA-C97B-4A56-978A-5A0E3EA7DEB0}" type="datetime1">
              <a:rPr lang="en-IN" smtClean="0"/>
              <a:t>10-12-2021</a:t>
            </a:fld>
            <a:endParaRPr lang="en-IN"/>
          </a:p>
        </p:txBody>
      </p:sp>
      <p:sp>
        <p:nvSpPr>
          <p:cNvPr id="3" name="Footer Placeholder 2">
            <a:extLst>
              <a:ext uri="{FF2B5EF4-FFF2-40B4-BE49-F238E27FC236}">
                <a16:creationId xmlns:a16="http://schemas.microsoft.com/office/drawing/2014/main" id="{5294736C-7C9F-4C96-862F-B11C7DEFB9FB}"/>
              </a:ext>
            </a:extLst>
          </p:cNvPr>
          <p:cNvSpPr>
            <a:spLocks noGrp="1"/>
          </p:cNvSpPr>
          <p:nvPr>
            <p:ph type="ftr" sz="quarter" idx="11"/>
          </p:nvPr>
        </p:nvSpPr>
        <p:spPr/>
        <p:txBody>
          <a:bodyPr/>
          <a:lstStyle/>
          <a:p>
            <a:r>
              <a:rPr lang="en-IN"/>
              <a:t>Theshiya Ashray</a:t>
            </a:r>
          </a:p>
        </p:txBody>
      </p:sp>
      <p:sp>
        <p:nvSpPr>
          <p:cNvPr id="4" name="Slide Number Placeholder 3">
            <a:extLst>
              <a:ext uri="{FF2B5EF4-FFF2-40B4-BE49-F238E27FC236}">
                <a16:creationId xmlns:a16="http://schemas.microsoft.com/office/drawing/2014/main" id="{F6947ED9-3DFF-4A88-B5A0-5577F83DEE53}"/>
              </a:ext>
            </a:extLst>
          </p:cNvPr>
          <p:cNvSpPr>
            <a:spLocks noGrp="1"/>
          </p:cNvSpPr>
          <p:nvPr>
            <p:ph type="sldNum" sz="quarter" idx="12"/>
          </p:nvPr>
        </p:nvSpPr>
        <p:spPr/>
        <p:txBody>
          <a:bodyPr/>
          <a:lstStyle/>
          <a:p>
            <a:fld id="{927C1A50-ED7E-4FBF-8701-19E58EE11459}" type="slidenum">
              <a:rPr lang="en-IN" smtClean="0"/>
              <a:t>22</a:t>
            </a:fld>
            <a:endParaRPr lang="en-IN"/>
          </a:p>
        </p:txBody>
      </p:sp>
      <p:pic>
        <p:nvPicPr>
          <p:cNvPr id="6" name="Picture 5">
            <a:extLst>
              <a:ext uri="{FF2B5EF4-FFF2-40B4-BE49-F238E27FC236}">
                <a16:creationId xmlns:a16="http://schemas.microsoft.com/office/drawing/2014/main" id="{2B6A7136-3DBC-4276-8B39-327DF907A8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84111" cy="5984111"/>
          </a:xfrm>
          <a:prstGeom prst="rect">
            <a:avLst/>
          </a:prstGeom>
        </p:spPr>
      </p:pic>
      <p:pic>
        <p:nvPicPr>
          <p:cNvPr id="8" name="Picture 7">
            <a:extLst>
              <a:ext uri="{FF2B5EF4-FFF2-40B4-BE49-F238E27FC236}">
                <a16:creationId xmlns:a16="http://schemas.microsoft.com/office/drawing/2014/main" id="{D9DBAA01-F00D-4EE1-BCD0-F69732455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486" y="0"/>
            <a:ext cx="5891514" cy="5891514"/>
          </a:xfrm>
          <a:prstGeom prst="rect">
            <a:avLst/>
          </a:prstGeom>
        </p:spPr>
      </p:pic>
      <p:pic>
        <p:nvPicPr>
          <p:cNvPr id="7" name="Picture 6" descr="Icon&#10;&#10;Description automatically generated">
            <a:extLst>
              <a:ext uri="{FF2B5EF4-FFF2-40B4-BE49-F238E27FC236}">
                <a16:creationId xmlns:a16="http://schemas.microsoft.com/office/drawing/2014/main" id="{34D659E1-09AB-4C45-B7BD-EBAC471B9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799" y="136525"/>
            <a:ext cx="713709" cy="722206"/>
          </a:xfrm>
          <a:prstGeom prst="round2DiagRect">
            <a:avLst>
              <a:gd name="adj1" fmla="val 24223"/>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30338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259D74-1AAC-4755-92ED-C6EA88E52170}"/>
              </a:ext>
            </a:extLst>
          </p:cNvPr>
          <p:cNvSpPr>
            <a:spLocks noGrp="1"/>
          </p:cNvSpPr>
          <p:nvPr>
            <p:ph type="dt" sz="half" idx="10"/>
          </p:nvPr>
        </p:nvSpPr>
        <p:spPr/>
        <p:txBody>
          <a:bodyPr/>
          <a:lstStyle/>
          <a:p>
            <a:fld id="{1D6F3EEA-C97B-4A56-978A-5A0E3EA7DEB0}" type="datetime1">
              <a:rPr lang="en-IN" smtClean="0"/>
              <a:t>10-12-2021</a:t>
            </a:fld>
            <a:endParaRPr lang="en-IN" dirty="0"/>
          </a:p>
        </p:txBody>
      </p:sp>
      <p:sp>
        <p:nvSpPr>
          <p:cNvPr id="3" name="Footer Placeholder 2">
            <a:extLst>
              <a:ext uri="{FF2B5EF4-FFF2-40B4-BE49-F238E27FC236}">
                <a16:creationId xmlns:a16="http://schemas.microsoft.com/office/drawing/2014/main" id="{676240A5-0530-4DDB-8958-A6AB0F172D7C}"/>
              </a:ext>
            </a:extLst>
          </p:cNvPr>
          <p:cNvSpPr>
            <a:spLocks noGrp="1"/>
          </p:cNvSpPr>
          <p:nvPr>
            <p:ph type="ftr" sz="quarter" idx="11"/>
          </p:nvPr>
        </p:nvSpPr>
        <p:spPr/>
        <p:txBody>
          <a:bodyPr/>
          <a:lstStyle/>
          <a:p>
            <a:r>
              <a:rPr lang="en-IN" dirty="0"/>
              <a:t>Theshiya Ashray</a:t>
            </a:r>
          </a:p>
        </p:txBody>
      </p:sp>
      <p:sp>
        <p:nvSpPr>
          <p:cNvPr id="4" name="Slide Number Placeholder 3">
            <a:extLst>
              <a:ext uri="{FF2B5EF4-FFF2-40B4-BE49-F238E27FC236}">
                <a16:creationId xmlns:a16="http://schemas.microsoft.com/office/drawing/2014/main" id="{1D98E77E-8217-4475-97CD-E7AAA0442243}"/>
              </a:ext>
            </a:extLst>
          </p:cNvPr>
          <p:cNvSpPr>
            <a:spLocks noGrp="1"/>
          </p:cNvSpPr>
          <p:nvPr>
            <p:ph type="sldNum" sz="quarter" idx="12"/>
          </p:nvPr>
        </p:nvSpPr>
        <p:spPr/>
        <p:txBody>
          <a:bodyPr/>
          <a:lstStyle/>
          <a:p>
            <a:fld id="{927C1A50-ED7E-4FBF-8701-19E58EE11459}" type="slidenum">
              <a:rPr lang="en-IN" smtClean="0"/>
              <a:t>23</a:t>
            </a:fld>
            <a:endParaRPr lang="en-IN" dirty="0"/>
          </a:p>
        </p:txBody>
      </p:sp>
      <p:pic>
        <p:nvPicPr>
          <p:cNvPr id="8" name="Picture 7">
            <a:extLst>
              <a:ext uri="{FF2B5EF4-FFF2-40B4-BE49-F238E27FC236}">
                <a16:creationId xmlns:a16="http://schemas.microsoft.com/office/drawing/2014/main" id="{CF8DE95D-6867-4509-8DF2-C7BB51661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516" y="132735"/>
            <a:ext cx="7584644" cy="6223615"/>
          </a:xfrm>
          <a:prstGeom prst="rect">
            <a:avLst/>
          </a:prstGeom>
        </p:spPr>
      </p:pic>
      <p:pic>
        <p:nvPicPr>
          <p:cNvPr id="6" name="Picture 5" descr="Icon&#10;&#10;Description automatically generated">
            <a:extLst>
              <a:ext uri="{FF2B5EF4-FFF2-40B4-BE49-F238E27FC236}">
                <a16:creationId xmlns:a16="http://schemas.microsoft.com/office/drawing/2014/main" id="{73AE0915-A00E-4859-9C61-B175448B9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799" y="136525"/>
            <a:ext cx="713709" cy="722206"/>
          </a:xfrm>
          <a:prstGeom prst="round2DiagRect">
            <a:avLst>
              <a:gd name="adj1" fmla="val 24223"/>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7062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E6FD35-3204-4B84-BCFD-967D2C554DF7}"/>
              </a:ext>
            </a:extLst>
          </p:cNvPr>
          <p:cNvSpPr>
            <a:spLocks noGrp="1"/>
          </p:cNvSpPr>
          <p:nvPr>
            <p:ph type="dt" sz="half" idx="10"/>
          </p:nvPr>
        </p:nvSpPr>
        <p:spPr/>
        <p:txBody>
          <a:bodyPr/>
          <a:lstStyle/>
          <a:p>
            <a:fld id="{1D6F3EEA-C97B-4A56-978A-5A0E3EA7DEB0}" type="datetime1">
              <a:rPr lang="en-IN" smtClean="0"/>
              <a:t>10-12-2021</a:t>
            </a:fld>
            <a:endParaRPr lang="en-IN" dirty="0"/>
          </a:p>
        </p:txBody>
      </p:sp>
      <p:sp>
        <p:nvSpPr>
          <p:cNvPr id="3" name="Footer Placeholder 2">
            <a:extLst>
              <a:ext uri="{FF2B5EF4-FFF2-40B4-BE49-F238E27FC236}">
                <a16:creationId xmlns:a16="http://schemas.microsoft.com/office/drawing/2014/main" id="{0B3F12C5-B26B-41D8-8A2F-408BA2FE1B8D}"/>
              </a:ext>
            </a:extLst>
          </p:cNvPr>
          <p:cNvSpPr>
            <a:spLocks noGrp="1"/>
          </p:cNvSpPr>
          <p:nvPr>
            <p:ph type="ftr" sz="quarter" idx="11"/>
          </p:nvPr>
        </p:nvSpPr>
        <p:spPr/>
        <p:txBody>
          <a:bodyPr/>
          <a:lstStyle/>
          <a:p>
            <a:r>
              <a:rPr lang="en-IN" dirty="0"/>
              <a:t>Theshiya Ashray</a:t>
            </a:r>
          </a:p>
        </p:txBody>
      </p:sp>
      <p:sp>
        <p:nvSpPr>
          <p:cNvPr id="4" name="Slide Number Placeholder 3">
            <a:extLst>
              <a:ext uri="{FF2B5EF4-FFF2-40B4-BE49-F238E27FC236}">
                <a16:creationId xmlns:a16="http://schemas.microsoft.com/office/drawing/2014/main" id="{56620B8D-CD24-4451-A18C-36A25435903E}"/>
              </a:ext>
            </a:extLst>
          </p:cNvPr>
          <p:cNvSpPr>
            <a:spLocks noGrp="1"/>
          </p:cNvSpPr>
          <p:nvPr>
            <p:ph type="sldNum" sz="quarter" idx="12"/>
          </p:nvPr>
        </p:nvSpPr>
        <p:spPr/>
        <p:txBody>
          <a:bodyPr/>
          <a:lstStyle/>
          <a:p>
            <a:fld id="{927C1A50-ED7E-4FBF-8701-19E58EE11459}" type="slidenum">
              <a:rPr lang="en-IN" smtClean="0"/>
              <a:t>24</a:t>
            </a:fld>
            <a:endParaRPr lang="en-IN" dirty="0"/>
          </a:p>
        </p:txBody>
      </p:sp>
      <p:sp>
        <p:nvSpPr>
          <p:cNvPr id="5" name="Rectangle 4">
            <a:extLst>
              <a:ext uri="{FF2B5EF4-FFF2-40B4-BE49-F238E27FC236}">
                <a16:creationId xmlns:a16="http://schemas.microsoft.com/office/drawing/2014/main" id="{5605EE2F-8EA2-4BC3-A859-EF2EBDE434DB}"/>
              </a:ext>
            </a:extLst>
          </p:cNvPr>
          <p:cNvSpPr/>
          <p:nvPr/>
        </p:nvSpPr>
        <p:spPr>
          <a:xfrm>
            <a:off x="2636162" y="1841610"/>
            <a:ext cx="9351791" cy="2646878"/>
          </a:xfrm>
          <a:prstGeom prst="rect">
            <a:avLst/>
          </a:prstGeom>
          <a:noFill/>
        </p:spPr>
        <p:txBody>
          <a:bodyPr wrap="none" lIns="91440" tIns="45720" rIns="91440" bIns="45720">
            <a:spAutoFit/>
          </a:bodyPr>
          <a:lstStyle/>
          <a:p>
            <a:pPr algn="ctr"/>
            <a:r>
              <a:rPr lang="en-US" sz="16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Thank you</a:t>
            </a:r>
            <a:endParaRPr lang="en-US" sz="1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8659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B75D087-A1F2-48F0-8183-ACE38102462B}"/>
              </a:ext>
            </a:extLst>
          </p:cNvPr>
          <p:cNvSpPr>
            <a:spLocks noGrp="1"/>
          </p:cNvSpPr>
          <p:nvPr>
            <p:ph type="dt" sz="half" idx="10"/>
          </p:nvPr>
        </p:nvSpPr>
        <p:spPr/>
        <p:txBody>
          <a:bodyPr/>
          <a:lstStyle/>
          <a:p>
            <a:fld id="{3B6E48ED-0AA2-41BA-86F9-81B91965AFB8}" type="datetime1">
              <a:rPr lang="en-IN" smtClean="0"/>
              <a:t>10-12-2021</a:t>
            </a:fld>
            <a:endParaRPr lang="en-IN"/>
          </a:p>
        </p:txBody>
      </p:sp>
      <p:sp>
        <p:nvSpPr>
          <p:cNvPr id="5" name="Footer Placeholder 4">
            <a:extLst>
              <a:ext uri="{FF2B5EF4-FFF2-40B4-BE49-F238E27FC236}">
                <a16:creationId xmlns:a16="http://schemas.microsoft.com/office/drawing/2014/main" id="{75155D6B-0359-4B74-8A4B-385973078B30}"/>
              </a:ext>
            </a:extLst>
          </p:cNvPr>
          <p:cNvSpPr>
            <a:spLocks noGrp="1"/>
          </p:cNvSpPr>
          <p:nvPr>
            <p:ph type="ftr" sz="quarter" idx="11"/>
          </p:nvPr>
        </p:nvSpPr>
        <p:spPr/>
        <p:txBody>
          <a:bodyPr/>
          <a:lstStyle/>
          <a:p>
            <a:r>
              <a:rPr lang="en-IN"/>
              <a:t>Theshiya Ashray</a:t>
            </a:r>
          </a:p>
        </p:txBody>
      </p:sp>
      <p:sp>
        <p:nvSpPr>
          <p:cNvPr id="6" name="Slide Number Placeholder 5">
            <a:extLst>
              <a:ext uri="{FF2B5EF4-FFF2-40B4-BE49-F238E27FC236}">
                <a16:creationId xmlns:a16="http://schemas.microsoft.com/office/drawing/2014/main" id="{394E11B7-8F67-46D5-8839-F1A186E54F85}"/>
              </a:ext>
            </a:extLst>
          </p:cNvPr>
          <p:cNvSpPr>
            <a:spLocks noGrp="1"/>
          </p:cNvSpPr>
          <p:nvPr>
            <p:ph type="sldNum" sz="quarter" idx="12"/>
          </p:nvPr>
        </p:nvSpPr>
        <p:spPr/>
        <p:txBody>
          <a:bodyPr/>
          <a:lstStyle/>
          <a:p>
            <a:fld id="{927C1A50-ED7E-4FBF-8701-19E58EE11459}" type="slidenum">
              <a:rPr lang="en-IN" smtClean="0"/>
              <a:t>3</a:t>
            </a:fld>
            <a:endParaRPr lang="en-IN"/>
          </a:p>
        </p:txBody>
      </p:sp>
      <p:sp>
        <p:nvSpPr>
          <p:cNvPr id="2" name="Thought Bubble: Cloud 1">
            <a:extLst>
              <a:ext uri="{FF2B5EF4-FFF2-40B4-BE49-F238E27FC236}">
                <a16:creationId xmlns:a16="http://schemas.microsoft.com/office/drawing/2014/main" id="{4E68C68B-791C-4295-B9DA-FFBF8D18E01B}"/>
              </a:ext>
            </a:extLst>
          </p:cNvPr>
          <p:cNvSpPr/>
          <p:nvPr/>
        </p:nvSpPr>
        <p:spPr>
          <a:xfrm>
            <a:off x="420882" y="0"/>
            <a:ext cx="2209276" cy="1541355"/>
          </a:xfrm>
          <a:prstGeom prst="cloudCallout">
            <a:avLst>
              <a:gd name="adj1" fmla="val 48852"/>
              <a:gd name="adj2" fmla="val 93473"/>
            </a:avLst>
          </a:prstGeom>
          <a:effectLst>
            <a:outerShdw blurRad="76200" dir="13500000" sy="23000" kx="1200000" algn="br" rotWithShape="0">
              <a:prstClr val="black">
                <a:alpha val="2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IN" sz="3200" b="1" dirty="0">
              <a:ln w="12700">
                <a:solidFill>
                  <a:schemeClr val="accent5"/>
                </a:solidFill>
                <a:prstDash val="solid"/>
              </a:ln>
              <a:pattFill prst="ltDnDiag">
                <a:fgClr>
                  <a:schemeClr val="accent5">
                    <a:lumMod val="60000"/>
                    <a:lumOff val="40000"/>
                  </a:schemeClr>
                </a:fgClr>
                <a:bgClr>
                  <a:schemeClr val="bg1"/>
                </a:bgClr>
              </a:pattFill>
              <a:latin typeface="Comic Sans MS" panose="030F0702030302020204" pitchFamily="66" charset="0"/>
            </a:endParaRPr>
          </a:p>
        </p:txBody>
      </p:sp>
      <p:sp>
        <p:nvSpPr>
          <p:cNvPr id="3" name="Rectangle 2">
            <a:extLst>
              <a:ext uri="{FF2B5EF4-FFF2-40B4-BE49-F238E27FC236}">
                <a16:creationId xmlns:a16="http://schemas.microsoft.com/office/drawing/2014/main" id="{45692D06-4B0C-46F7-BC5D-49A9B2238CD3}"/>
              </a:ext>
            </a:extLst>
          </p:cNvPr>
          <p:cNvSpPr/>
          <p:nvPr/>
        </p:nvSpPr>
        <p:spPr>
          <a:xfrm rot="21415903">
            <a:off x="436742" y="447512"/>
            <a:ext cx="2006353" cy="646331"/>
          </a:xfrm>
          <a:prstGeom prst="rect">
            <a:avLst/>
          </a:prstGeom>
          <a:noFill/>
        </p:spPr>
        <p:txBody>
          <a:bodyPr wrap="squar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Comic Sans MS" panose="030F0702030302020204" pitchFamily="66" charset="0"/>
              </a:rPr>
              <a:t>About</a:t>
            </a:r>
            <a:endParaRPr lang="en-IN" sz="4400" b="1" dirty="0">
              <a:ln w="22225">
                <a:solidFill>
                  <a:schemeClr val="accent2"/>
                </a:solidFill>
                <a:prstDash val="solid"/>
              </a:ln>
              <a:solidFill>
                <a:schemeClr val="accent2">
                  <a:lumMod val="40000"/>
                  <a:lumOff val="60000"/>
                </a:schemeClr>
              </a:solidFill>
            </a:endParaRPr>
          </a:p>
        </p:txBody>
      </p:sp>
      <p:sp>
        <p:nvSpPr>
          <p:cNvPr id="8" name="Rectangle 7">
            <a:extLst>
              <a:ext uri="{FF2B5EF4-FFF2-40B4-BE49-F238E27FC236}">
                <a16:creationId xmlns:a16="http://schemas.microsoft.com/office/drawing/2014/main" id="{F4F2F744-D544-43AC-B1AB-CA193F540E99}"/>
              </a:ext>
            </a:extLst>
          </p:cNvPr>
          <p:cNvSpPr/>
          <p:nvPr/>
        </p:nvSpPr>
        <p:spPr>
          <a:xfrm>
            <a:off x="2041437" y="2014200"/>
            <a:ext cx="7653827" cy="4154984"/>
          </a:xfrm>
          <a:prstGeom prst="rect">
            <a:avLst/>
          </a:prstGeom>
          <a:noFill/>
        </p:spPr>
        <p:txBody>
          <a:bodyPr wrap="none" lIns="91440" tIns="45720" rIns="91440" bIns="45720">
            <a:spAutoFit/>
          </a:bodyPr>
          <a:lstStyle/>
          <a:p>
            <a:pPr marL="685800" indent="-685800">
              <a:buFont typeface="Wingdings" panose="05000000000000000000" pitchFamily="2" charset="2"/>
              <a:buChar char="Ø"/>
            </a:pPr>
            <a:r>
              <a:rPr lang="en-US" sz="4400" dirty="0">
                <a:ln w="0"/>
                <a:effectLst>
                  <a:outerShdw blurRad="38100" dist="19050" dir="2700000" algn="tl" rotWithShape="0">
                    <a:schemeClr val="dk1">
                      <a:alpha val="40000"/>
                    </a:schemeClr>
                  </a:outerShdw>
                </a:effectLst>
              </a:rPr>
              <a:t>History</a:t>
            </a:r>
          </a:p>
          <a:p>
            <a:pPr marL="685800" indent="-685800">
              <a:buFont typeface="Wingdings" panose="05000000000000000000" pitchFamily="2" charset="2"/>
              <a:buChar char="Ø"/>
            </a:pPr>
            <a:r>
              <a:rPr lang="en-US" sz="4400" dirty="0">
                <a:ln w="0"/>
                <a:effectLst>
                  <a:outerShdw blurRad="38100" dist="19050" dir="2700000" algn="tl" rotWithShape="0">
                    <a:schemeClr val="dk1">
                      <a:alpha val="40000"/>
                    </a:schemeClr>
                  </a:outerShdw>
                </a:effectLst>
              </a:rPr>
              <a:t>Location</a:t>
            </a:r>
          </a:p>
          <a:p>
            <a:pPr marL="685800" indent="-685800">
              <a:buFont typeface="Wingdings" panose="05000000000000000000" pitchFamily="2" charset="2"/>
              <a:buChar char="Ø"/>
            </a:pPr>
            <a:r>
              <a:rPr lang="en-US" sz="4400" dirty="0">
                <a:ln w="0"/>
                <a:effectLst>
                  <a:outerShdw blurRad="38100" dist="19050" dir="2700000" algn="tl" rotWithShape="0">
                    <a:schemeClr val="dk1">
                      <a:alpha val="40000"/>
                    </a:schemeClr>
                  </a:outerShdw>
                </a:effectLst>
              </a:rPr>
              <a:t>Our Purpose</a:t>
            </a:r>
          </a:p>
          <a:p>
            <a:pPr marL="571500" indent="-571500">
              <a:buFont typeface="Wingdings" panose="05000000000000000000" pitchFamily="2" charset="2"/>
              <a:buChar char="Ø"/>
            </a:pPr>
            <a:r>
              <a:rPr lang="en-US" sz="4400" dirty="0">
                <a:ln w="0"/>
                <a:effectLst>
                  <a:outerShdw blurRad="38100" dist="19050" dir="2700000" algn="tl" rotWithShape="0">
                    <a:schemeClr val="dk1">
                      <a:alpha val="40000"/>
                    </a:schemeClr>
                  </a:outerShdw>
                </a:effectLst>
              </a:rPr>
              <a:t> Corporate Executive Team</a:t>
            </a:r>
          </a:p>
          <a:p>
            <a:pPr marL="685800" indent="-685800">
              <a:buFont typeface="Wingdings" panose="05000000000000000000" pitchFamily="2" charset="2"/>
              <a:buChar char="Ø"/>
            </a:pPr>
            <a:r>
              <a:rPr lang="en-US" sz="4400" b="0" cap="none" spc="0" dirty="0">
                <a:ln w="0"/>
                <a:solidFill>
                  <a:schemeClr val="tx1"/>
                </a:solidFill>
                <a:effectLst>
                  <a:outerShdw blurRad="38100" dist="19050" dir="2700000" algn="tl" rotWithShape="0">
                    <a:schemeClr val="dk1">
                      <a:alpha val="40000"/>
                    </a:schemeClr>
                  </a:outerShdw>
                </a:effectLst>
              </a:rPr>
              <a:t>Financial Information</a:t>
            </a:r>
          </a:p>
          <a:p>
            <a:pPr marL="685800" indent="-685800">
              <a:buFont typeface="Wingdings" panose="05000000000000000000" pitchFamily="2" charset="2"/>
              <a:buChar char="Ø"/>
            </a:pPr>
            <a:r>
              <a:rPr lang="en-US" sz="4400" b="0" cap="none" spc="0" dirty="0">
                <a:ln w="0"/>
                <a:solidFill>
                  <a:schemeClr val="tx1"/>
                </a:solidFill>
                <a:effectLst>
                  <a:outerShdw blurRad="38100" dist="19050" dir="2700000" algn="tl" rotWithShape="0">
                    <a:schemeClr val="dk1">
                      <a:alpha val="40000"/>
                    </a:schemeClr>
                  </a:outerShdw>
                </a:effectLst>
              </a:rPr>
              <a:t>E</a:t>
            </a:r>
            <a:r>
              <a:rPr lang="en-US" sz="4400" dirty="0">
                <a:ln w="0"/>
                <a:effectLst>
                  <a:outerShdw blurRad="38100" dist="19050" dir="2700000" algn="tl" rotWithShape="0">
                    <a:schemeClr val="dk1">
                      <a:alpha val="40000"/>
                    </a:schemeClr>
                  </a:outerShdw>
                </a:effectLst>
              </a:rPr>
              <a:t>nvironment, Health &amp; Safety</a:t>
            </a:r>
            <a:endParaRPr lang="en-US" sz="4400" b="0" cap="none" spc="0" dirty="0">
              <a:ln w="0"/>
              <a:solidFill>
                <a:schemeClr val="tx1"/>
              </a:solidFill>
              <a:effectLst>
                <a:outerShdw blurRad="38100" dist="19050" dir="2700000" algn="tl" rotWithShape="0">
                  <a:schemeClr val="dk1">
                    <a:alpha val="40000"/>
                  </a:schemeClr>
                </a:outerShdw>
              </a:effectLst>
            </a:endParaRPr>
          </a:p>
        </p:txBody>
      </p:sp>
      <p:pic>
        <p:nvPicPr>
          <p:cNvPr id="10" name="Graphic 9" descr="Map with pin">
            <a:extLst>
              <a:ext uri="{FF2B5EF4-FFF2-40B4-BE49-F238E27FC236}">
                <a16:creationId xmlns:a16="http://schemas.microsoft.com/office/drawing/2014/main" id="{C2AFB0BE-28E6-47D4-83E1-4E96DA48EF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9368" y="2606119"/>
            <a:ext cx="914400" cy="914400"/>
          </a:xfrm>
          <a:prstGeom prst="rect">
            <a:avLst/>
          </a:prstGeom>
        </p:spPr>
      </p:pic>
      <p:pic>
        <p:nvPicPr>
          <p:cNvPr id="12" name="Graphic 11" descr="Connections">
            <a:extLst>
              <a:ext uri="{FF2B5EF4-FFF2-40B4-BE49-F238E27FC236}">
                <a16:creationId xmlns:a16="http://schemas.microsoft.com/office/drawing/2014/main" id="{C1FD0A50-E35A-4CB3-A490-36811245D7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66675" y="3920864"/>
            <a:ext cx="910236" cy="910236"/>
          </a:xfrm>
          <a:prstGeom prst="rect">
            <a:avLst/>
          </a:prstGeom>
        </p:spPr>
      </p:pic>
      <p:pic>
        <p:nvPicPr>
          <p:cNvPr id="15" name="Picture 14">
            <a:extLst>
              <a:ext uri="{FF2B5EF4-FFF2-40B4-BE49-F238E27FC236}">
                <a16:creationId xmlns:a16="http://schemas.microsoft.com/office/drawing/2014/main" id="{C6A94724-2BEF-4788-8862-3997ED415571}"/>
              </a:ext>
            </a:extLst>
          </p:cNvPr>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backgroundRemoval t="2408" b="97111" l="5795" r="90000">
                        <a14:foregroundMark x1="34773" y1="23435" x2="34773" y2="23435"/>
                        <a14:foregroundMark x1="46364" y1="34992" x2="46364" y2="34992"/>
                        <a14:foregroundMark x1="40568" y1="47030" x2="40568" y2="47030"/>
                        <a14:foregroundMark x1="37500" y1="58587" x2="37500" y2="58587"/>
                        <a14:foregroundMark x1="39886" y1="70626" x2="39886" y2="70626"/>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4332168" y="2091165"/>
            <a:ext cx="923480" cy="653782"/>
          </a:xfrm>
          <a:prstGeom prst="rect">
            <a:avLst/>
          </a:prstGeom>
        </p:spPr>
      </p:pic>
      <p:pic>
        <p:nvPicPr>
          <p:cNvPr id="16" name="Graphic 15" descr="Group brainstorm">
            <a:extLst>
              <a:ext uri="{FF2B5EF4-FFF2-40B4-BE49-F238E27FC236}">
                <a16:creationId xmlns:a16="http://schemas.microsoft.com/office/drawing/2014/main" id="{822577F2-2EA5-4F48-AA72-BB41D5CCA9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03768" y="3235136"/>
            <a:ext cx="914400" cy="914400"/>
          </a:xfrm>
          <a:prstGeom prst="rect">
            <a:avLst/>
          </a:prstGeom>
        </p:spPr>
      </p:pic>
      <p:pic>
        <p:nvPicPr>
          <p:cNvPr id="9" name="Graphic 8" descr="Business Growth">
            <a:extLst>
              <a:ext uri="{FF2B5EF4-FFF2-40B4-BE49-F238E27FC236}">
                <a16:creationId xmlns:a16="http://schemas.microsoft.com/office/drawing/2014/main" id="{E7F70E3C-FD54-4881-BAB9-6B2DFD867C1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92098" y="4665853"/>
            <a:ext cx="914400" cy="914400"/>
          </a:xfrm>
          <a:prstGeom prst="rect">
            <a:avLst/>
          </a:prstGeom>
        </p:spPr>
      </p:pic>
      <p:pic>
        <p:nvPicPr>
          <p:cNvPr id="13" name="Picture 12">
            <a:extLst>
              <a:ext uri="{FF2B5EF4-FFF2-40B4-BE49-F238E27FC236}">
                <a16:creationId xmlns:a16="http://schemas.microsoft.com/office/drawing/2014/main" id="{AB8A3FF3-ADCE-4900-A8B6-594FE20660F6}"/>
              </a:ext>
            </a:extLst>
          </p:cNvPr>
          <p:cNvPicPr>
            <a:picLocks noChangeAspect="1"/>
          </p:cNvPicPr>
          <p:nvPr/>
        </p:nvPicPr>
        <p:blipFill>
          <a:blip r:embed="rId1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508089" y="5497613"/>
            <a:ext cx="642474" cy="642474"/>
          </a:xfrm>
          <a:prstGeom prst="rect">
            <a:avLst/>
          </a:prstGeom>
        </p:spPr>
      </p:pic>
      <p:pic>
        <p:nvPicPr>
          <p:cNvPr id="14" name="Picture 13" descr="Icon&#10;&#10;Description automatically generated">
            <a:extLst>
              <a:ext uri="{FF2B5EF4-FFF2-40B4-BE49-F238E27FC236}">
                <a16:creationId xmlns:a16="http://schemas.microsoft.com/office/drawing/2014/main" id="{DF8CAEEA-64F3-41BA-A104-538206B5043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99973" y="136525"/>
            <a:ext cx="685735" cy="693899"/>
          </a:xfrm>
          <a:prstGeom prst="round2DiagRect">
            <a:avLst>
              <a:gd name="adj1" fmla="val 24223"/>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292145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24A69F-8C51-4C99-AFAB-3D7267C8F68C}"/>
              </a:ext>
            </a:extLst>
          </p:cNvPr>
          <p:cNvSpPr>
            <a:spLocks noGrp="1"/>
          </p:cNvSpPr>
          <p:nvPr>
            <p:ph type="dt" sz="half" idx="10"/>
          </p:nvPr>
        </p:nvSpPr>
        <p:spPr/>
        <p:txBody>
          <a:bodyPr/>
          <a:lstStyle/>
          <a:p>
            <a:fld id="{1D6F3EEA-C97B-4A56-978A-5A0E3EA7DEB0}" type="datetime1">
              <a:rPr lang="en-IN" smtClean="0"/>
              <a:t>10-12-2021</a:t>
            </a:fld>
            <a:endParaRPr lang="en-IN"/>
          </a:p>
        </p:txBody>
      </p:sp>
      <p:sp>
        <p:nvSpPr>
          <p:cNvPr id="3" name="Footer Placeholder 2">
            <a:extLst>
              <a:ext uri="{FF2B5EF4-FFF2-40B4-BE49-F238E27FC236}">
                <a16:creationId xmlns:a16="http://schemas.microsoft.com/office/drawing/2014/main" id="{DA07310C-DEDD-46F5-930A-C41187D67BDA}"/>
              </a:ext>
            </a:extLst>
          </p:cNvPr>
          <p:cNvSpPr>
            <a:spLocks noGrp="1"/>
          </p:cNvSpPr>
          <p:nvPr>
            <p:ph type="ftr" sz="quarter" idx="11"/>
          </p:nvPr>
        </p:nvSpPr>
        <p:spPr/>
        <p:txBody>
          <a:bodyPr/>
          <a:lstStyle/>
          <a:p>
            <a:r>
              <a:rPr lang="en-IN"/>
              <a:t>Theshiya Ashray</a:t>
            </a:r>
          </a:p>
        </p:txBody>
      </p:sp>
      <p:sp>
        <p:nvSpPr>
          <p:cNvPr id="4" name="Slide Number Placeholder 3">
            <a:extLst>
              <a:ext uri="{FF2B5EF4-FFF2-40B4-BE49-F238E27FC236}">
                <a16:creationId xmlns:a16="http://schemas.microsoft.com/office/drawing/2014/main" id="{18685142-B107-4092-B111-55DA135EADBB}"/>
              </a:ext>
            </a:extLst>
          </p:cNvPr>
          <p:cNvSpPr>
            <a:spLocks noGrp="1"/>
          </p:cNvSpPr>
          <p:nvPr>
            <p:ph type="sldNum" sz="quarter" idx="12"/>
          </p:nvPr>
        </p:nvSpPr>
        <p:spPr/>
        <p:txBody>
          <a:bodyPr/>
          <a:lstStyle/>
          <a:p>
            <a:fld id="{927C1A50-ED7E-4FBF-8701-19E58EE11459}" type="slidenum">
              <a:rPr lang="en-IN" smtClean="0"/>
              <a:t>4</a:t>
            </a:fld>
            <a:endParaRPr lang="en-IN"/>
          </a:p>
        </p:txBody>
      </p:sp>
      <p:sp>
        <p:nvSpPr>
          <p:cNvPr id="5" name="Rectangle 4">
            <a:extLst>
              <a:ext uri="{FF2B5EF4-FFF2-40B4-BE49-F238E27FC236}">
                <a16:creationId xmlns:a16="http://schemas.microsoft.com/office/drawing/2014/main" id="{2E7FF1F8-010E-4160-A55E-B195D054C820}"/>
              </a:ext>
            </a:extLst>
          </p:cNvPr>
          <p:cNvSpPr/>
          <p:nvPr/>
        </p:nvSpPr>
        <p:spPr>
          <a:xfrm>
            <a:off x="3686294" y="1326738"/>
            <a:ext cx="8276320" cy="1384995"/>
          </a:xfrm>
          <a:prstGeom prst="rect">
            <a:avLst/>
          </a:prstGeom>
        </p:spPr>
        <p:txBody>
          <a:bodyPr wrap="square">
            <a:spAutoFit/>
          </a:bodyPr>
          <a:lstStyle/>
          <a:p>
            <a:pPr algn="just"/>
            <a:r>
              <a:rPr lang="en-IN" sz="2400" dirty="0"/>
              <a:t>	</a:t>
            </a:r>
            <a:r>
              <a:rPr lang="en-IN" sz="3600" dirty="0">
                <a:solidFill>
                  <a:srgbClr val="FF0000"/>
                </a:solidFill>
              </a:rPr>
              <a:t>A</a:t>
            </a:r>
            <a:r>
              <a:rPr lang="en-IN" sz="2400" dirty="0"/>
              <a:t>mi Lifesciences Pvt Ltd is an unlisted private company incorporated on </a:t>
            </a:r>
            <a:r>
              <a:rPr lang="en-IN" sz="2400" u="sng" dirty="0"/>
              <a:t>02 March, 1994</a:t>
            </a:r>
            <a:r>
              <a:rPr lang="en-IN" sz="2400" dirty="0"/>
              <a:t>. It is classified as a private limited company and is located in Vadodara, Gujarat. </a:t>
            </a:r>
          </a:p>
        </p:txBody>
      </p:sp>
      <p:sp>
        <p:nvSpPr>
          <p:cNvPr id="6" name="Rectangle 5">
            <a:extLst>
              <a:ext uri="{FF2B5EF4-FFF2-40B4-BE49-F238E27FC236}">
                <a16:creationId xmlns:a16="http://schemas.microsoft.com/office/drawing/2014/main" id="{40B2CBA1-C87A-4224-935B-C91231CE290C}"/>
              </a:ext>
            </a:extLst>
          </p:cNvPr>
          <p:cNvSpPr/>
          <p:nvPr/>
        </p:nvSpPr>
        <p:spPr>
          <a:xfrm>
            <a:off x="3686294" y="2755131"/>
            <a:ext cx="8276320" cy="2308324"/>
          </a:xfrm>
          <a:prstGeom prst="rect">
            <a:avLst/>
          </a:prstGeom>
        </p:spPr>
        <p:txBody>
          <a:bodyPr wrap="square">
            <a:spAutoFit/>
          </a:bodyPr>
          <a:lstStyle/>
          <a:p>
            <a:pPr algn="just"/>
            <a:r>
              <a:rPr lang="en-IN" sz="2400" dirty="0"/>
              <a:t>	The company has 5 directors/key management personal </a:t>
            </a:r>
            <a:r>
              <a:rPr lang="en-IN" sz="2400" dirty="0">
                <a:solidFill>
                  <a:srgbClr val="FF0000"/>
                </a:solidFill>
              </a:rPr>
              <a:t>Girishkumar Limbabhai Chovatia</a:t>
            </a:r>
            <a:r>
              <a:rPr lang="en-IN" sz="2400" dirty="0"/>
              <a:t>, </a:t>
            </a:r>
            <a:r>
              <a:rPr lang="en-IN" sz="2400" dirty="0">
                <a:solidFill>
                  <a:srgbClr val="00B050"/>
                </a:solidFill>
              </a:rPr>
              <a:t>Shivani Rudreshkumar Trivedi</a:t>
            </a:r>
            <a:r>
              <a:rPr lang="en-IN" sz="2400" dirty="0"/>
              <a:t>, </a:t>
            </a:r>
            <a:r>
              <a:rPr lang="en-IN" sz="2400" dirty="0">
                <a:solidFill>
                  <a:schemeClr val="accent4">
                    <a:lumMod val="50000"/>
                  </a:schemeClr>
                </a:solidFill>
              </a:rPr>
              <a:t>Nareshkumar Ramjibhai Patel</a:t>
            </a:r>
            <a:r>
              <a:rPr lang="en-IN" sz="2400" dirty="0"/>
              <a:t>, </a:t>
            </a:r>
            <a:r>
              <a:rPr lang="en-IN" sz="2400" dirty="0">
                <a:solidFill>
                  <a:schemeClr val="accent5">
                    <a:lumMod val="50000"/>
                  </a:schemeClr>
                </a:solidFill>
              </a:rPr>
              <a:t>Karamshi D Pidhadia, </a:t>
            </a:r>
            <a:r>
              <a:rPr lang="en-IN" sz="2400" dirty="0"/>
              <a:t>and</a:t>
            </a:r>
            <a:r>
              <a:rPr lang="en-IN" sz="2400" dirty="0">
                <a:solidFill>
                  <a:schemeClr val="accent5">
                    <a:lumMod val="50000"/>
                  </a:schemeClr>
                </a:solidFill>
              </a:rPr>
              <a:t> </a:t>
            </a:r>
            <a:r>
              <a:rPr lang="en-IN" sz="2400" dirty="0">
                <a:solidFill>
                  <a:schemeClr val="accent4">
                    <a:lumMod val="75000"/>
                  </a:schemeClr>
                </a:solidFill>
              </a:rPr>
              <a:t>Kalpesh</a:t>
            </a:r>
            <a:r>
              <a:rPr lang="en-IN" sz="2400" dirty="0">
                <a:solidFill>
                  <a:schemeClr val="accent5">
                    <a:lumMod val="50000"/>
                  </a:schemeClr>
                </a:solidFill>
              </a:rPr>
              <a:t> </a:t>
            </a:r>
            <a:r>
              <a:rPr lang="en-IN" sz="2400" dirty="0">
                <a:solidFill>
                  <a:schemeClr val="accent4">
                    <a:lumMod val="75000"/>
                  </a:schemeClr>
                </a:solidFill>
              </a:rPr>
              <a:t>Ravajibhai Patel. </a:t>
            </a:r>
            <a:r>
              <a:rPr lang="en-IN" sz="2400" dirty="0"/>
              <a:t>Ami Lifesciences Pvt Ltd company registration number is </a:t>
            </a:r>
            <a:r>
              <a:rPr lang="en-IN" sz="2400" u="sng" dirty="0"/>
              <a:t>021470</a:t>
            </a:r>
            <a:r>
              <a:rPr lang="en-IN" sz="2400" dirty="0"/>
              <a:t> and its Corporate Identification Number(CIN) provided from MCA is </a:t>
            </a:r>
            <a:r>
              <a:rPr lang="en-IN" sz="2400" u="sng" dirty="0"/>
              <a:t>U24110GJ1994PTC021470.</a:t>
            </a:r>
          </a:p>
        </p:txBody>
      </p:sp>
      <p:sp>
        <p:nvSpPr>
          <p:cNvPr id="7" name="Rectangle 6">
            <a:extLst>
              <a:ext uri="{FF2B5EF4-FFF2-40B4-BE49-F238E27FC236}">
                <a16:creationId xmlns:a16="http://schemas.microsoft.com/office/drawing/2014/main" id="{FDCAD5AD-051D-4D6A-B4BB-AC5408EABE74}"/>
              </a:ext>
            </a:extLst>
          </p:cNvPr>
          <p:cNvSpPr/>
          <p:nvPr/>
        </p:nvSpPr>
        <p:spPr>
          <a:xfrm>
            <a:off x="342878" y="5236032"/>
            <a:ext cx="3343416" cy="523220"/>
          </a:xfrm>
          <a:prstGeom prst="rect">
            <a:avLst/>
          </a:prstGeom>
        </p:spPr>
        <p:txBody>
          <a:bodyPr wrap="none">
            <a:spAutoFit/>
          </a:bodyPr>
          <a:lstStyle/>
          <a:p>
            <a:r>
              <a:rPr lang="en-IN" sz="2800" b="1" dirty="0">
                <a:solidFill>
                  <a:srgbClr val="F58634"/>
                </a:solidFill>
                <a:latin typeface="Raleway"/>
              </a:rPr>
              <a:t>Mr. Girish Chovatia</a:t>
            </a:r>
            <a:endParaRPr lang="en-IN" sz="2800" dirty="0"/>
          </a:p>
        </p:txBody>
      </p:sp>
      <p:pic>
        <p:nvPicPr>
          <p:cNvPr id="9" name="Picture 8">
            <a:extLst>
              <a:ext uri="{FF2B5EF4-FFF2-40B4-BE49-F238E27FC236}">
                <a16:creationId xmlns:a16="http://schemas.microsoft.com/office/drawing/2014/main" id="{D21F282C-5C27-442C-93AF-CF0FC5F82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970" y="1033929"/>
            <a:ext cx="3121429" cy="4041850"/>
          </a:xfrm>
          <a:prstGeom prst="rect">
            <a:avLst/>
          </a:prstGeom>
          <a:ln>
            <a:noFill/>
          </a:ln>
          <a:effectLst>
            <a:outerShdw blurRad="190500" algn="tl" rotWithShape="0">
              <a:srgbClr val="000000">
                <a:alpha val="70000"/>
              </a:srgbClr>
            </a:outerShdw>
          </a:effectLst>
        </p:spPr>
      </p:pic>
      <p:sp>
        <p:nvSpPr>
          <p:cNvPr id="10" name="Rectangle 9">
            <a:extLst>
              <a:ext uri="{FF2B5EF4-FFF2-40B4-BE49-F238E27FC236}">
                <a16:creationId xmlns:a16="http://schemas.microsoft.com/office/drawing/2014/main" id="{F0645E4E-F81F-4DF0-A203-7935AC86BA00}"/>
              </a:ext>
            </a:extLst>
          </p:cNvPr>
          <p:cNvSpPr/>
          <p:nvPr/>
        </p:nvSpPr>
        <p:spPr>
          <a:xfrm>
            <a:off x="4625072" y="0"/>
            <a:ext cx="2244269" cy="923330"/>
          </a:xfrm>
          <a:prstGeom prst="rect">
            <a:avLst/>
          </a:prstGeom>
          <a:noFill/>
        </p:spPr>
        <p:txBody>
          <a:bodyPr wrap="none" lIns="91440" tIns="45720" rIns="91440" bIns="45720">
            <a:spAutoFit/>
          </a:bodyPr>
          <a:lstStyle/>
          <a:p>
            <a:pPr algn="ctr"/>
            <a:r>
              <a:rPr lang="en-US" sz="54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History</a:t>
            </a:r>
            <a:endPar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1" name="Picture 10" descr="Icon&#10;&#10;Description automatically generated">
            <a:extLst>
              <a:ext uri="{FF2B5EF4-FFF2-40B4-BE49-F238E27FC236}">
                <a16:creationId xmlns:a16="http://schemas.microsoft.com/office/drawing/2014/main" id="{AA1B4C07-1F71-472A-9CF0-F9DA9CE219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799" y="136525"/>
            <a:ext cx="713709" cy="722206"/>
          </a:xfrm>
          <a:prstGeom prst="round2DiagRect">
            <a:avLst>
              <a:gd name="adj1" fmla="val 24223"/>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839779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88DEF5-1F1E-4729-A630-994533488BC2}"/>
              </a:ext>
            </a:extLst>
          </p:cNvPr>
          <p:cNvSpPr>
            <a:spLocks noGrp="1"/>
          </p:cNvSpPr>
          <p:nvPr>
            <p:ph type="dt" sz="half" idx="10"/>
          </p:nvPr>
        </p:nvSpPr>
        <p:spPr/>
        <p:txBody>
          <a:bodyPr/>
          <a:lstStyle/>
          <a:p>
            <a:fld id="{1D6F3EEA-C97B-4A56-978A-5A0E3EA7DEB0}" type="datetime1">
              <a:rPr lang="en-IN" smtClean="0"/>
              <a:t>10-12-2021</a:t>
            </a:fld>
            <a:endParaRPr lang="en-IN"/>
          </a:p>
        </p:txBody>
      </p:sp>
      <p:sp>
        <p:nvSpPr>
          <p:cNvPr id="3" name="Footer Placeholder 2">
            <a:extLst>
              <a:ext uri="{FF2B5EF4-FFF2-40B4-BE49-F238E27FC236}">
                <a16:creationId xmlns:a16="http://schemas.microsoft.com/office/drawing/2014/main" id="{A7254EE2-E83F-4539-9816-957C98E5E827}"/>
              </a:ext>
            </a:extLst>
          </p:cNvPr>
          <p:cNvSpPr>
            <a:spLocks noGrp="1"/>
          </p:cNvSpPr>
          <p:nvPr>
            <p:ph type="ftr" sz="quarter" idx="11"/>
          </p:nvPr>
        </p:nvSpPr>
        <p:spPr/>
        <p:txBody>
          <a:bodyPr/>
          <a:lstStyle/>
          <a:p>
            <a:r>
              <a:rPr lang="en-IN"/>
              <a:t>Theshiya Ashray</a:t>
            </a:r>
          </a:p>
        </p:txBody>
      </p:sp>
      <p:sp>
        <p:nvSpPr>
          <p:cNvPr id="4" name="Slide Number Placeholder 3">
            <a:extLst>
              <a:ext uri="{FF2B5EF4-FFF2-40B4-BE49-F238E27FC236}">
                <a16:creationId xmlns:a16="http://schemas.microsoft.com/office/drawing/2014/main" id="{283D017C-FAE7-43DA-A2F4-0EC530E14CBA}"/>
              </a:ext>
            </a:extLst>
          </p:cNvPr>
          <p:cNvSpPr>
            <a:spLocks noGrp="1"/>
          </p:cNvSpPr>
          <p:nvPr>
            <p:ph type="sldNum" sz="quarter" idx="12"/>
          </p:nvPr>
        </p:nvSpPr>
        <p:spPr/>
        <p:txBody>
          <a:bodyPr/>
          <a:lstStyle/>
          <a:p>
            <a:fld id="{927C1A50-ED7E-4FBF-8701-19E58EE11459}" type="slidenum">
              <a:rPr lang="en-IN" smtClean="0"/>
              <a:t>5</a:t>
            </a:fld>
            <a:endParaRPr lang="en-IN"/>
          </a:p>
        </p:txBody>
      </p:sp>
      <p:pic>
        <p:nvPicPr>
          <p:cNvPr id="6" name="Picture 5">
            <a:extLst>
              <a:ext uri="{FF2B5EF4-FFF2-40B4-BE49-F238E27FC236}">
                <a16:creationId xmlns:a16="http://schemas.microsoft.com/office/drawing/2014/main" id="{5995BDFB-6F49-444D-B9B9-8EF26692B09D}"/>
              </a:ext>
            </a:extLst>
          </p:cNvPr>
          <p:cNvPicPr>
            <a:picLocks noChangeAspect="1"/>
          </p:cNvPicPr>
          <p:nvPr/>
        </p:nvPicPr>
        <p:blipFill rotWithShape="1">
          <a:blip r:embed="rId2">
            <a:extLst>
              <a:ext uri="{28A0092B-C50C-407E-A947-70E740481C1C}">
                <a14:useLocalDpi xmlns:a14="http://schemas.microsoft.com/office/drawing/2010/main" val="0"/>
              </a:ext>
            </a:extLst>
          </a:blip>
          <a:srcRect l="12287" r="12287"/>
          <a:stretch/>
        </p:blipFill>
        <p:spPr>
          <a:xfrm>
            <a:off x="0" y="-27992"/>
            <a:ext cx="12192000" cy="6356350"/>
          </a:xfrm>
          <a:prstGeom prst="rect">
            <a:avLst/>
          </a:prstGeom>
        </p:spPr>
      </p:pic>
      <p:sp>
        <p:nvSpPr>
          <p:cNvPr id="7" name="Rectangle 6">
            <a:extLst>
              <a:ext uri="{FF2B5EF4-FFF2-40B4-BE49-F238E27FC236}">
                <a16:creationId xmlns:a16="http://schemas.microsoft.com/office/drawing/2014/main" id="{DFA2AFBA-144F-48BF-A3C2-E7B47995D5A9}"/>
              </a:ext>
            </a:extLst>
          </p:cNvPr>
          <p:cNvSpPr/>
          <p:nvPr/>
        </p:nvSpPr>
        <p:spPr>
          <a:xfrm>
            <a:off x="0" y="3350002"/>
            <a:ext cx="6096000" cy="3046988"/>
          </a:xfrm>
          <a:prstGeom prst="rect">
            <a:avLst/>
          </a:prstGeom>
        </p:spPr>
        <p:txBody>
          <a:bodyPr>
            <a:spAutoFit/>
          </a:bodyPr>
          <a:lstStyle/>
          <a:p>
            <a:pPr algn="just"/>
            <a:r>
              <a:rPr lang="en-IN" sz="2400" dirty="0"/>
              <a:t>Middle East Region (e.g. UAE); North America (USA, Canada); Central America (e.g. Mexico); East Asia (e.g. China, Japan, Korea); Europe - EU countries; Europe - non EU (e.g. UK, Russia, ex-CIS countries); South America (e.g. Brazil, Colombia); South Asia (e.g. India, Sri Lanka); South East Asia (e.g. Thailand, Philippines, Singapore)</a:t>
            </a:r>
          </a:p>
        </p:txBody>
      </p:sp>
      <p:pic>
        <p:nvPicPr>
          <p:cNvPr id="8" name="Picture 7" descr="Icon&#10;&#10;Description automatically generated">
            <a:extLst>
              <a:ext uri="{FF2B5EF4-FFF2-40B4-BE49-F238E27FC236}">
                <a16:creationId xmlns:a16="http://schemas.microsoft.com/office/drawing/2014/main" id="{2690E028-EC07-4F82-8761-E562C01BB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799" y="136525"/>
            <a:ext cx="713709" cy="722206"/>
          </a:xfrm>
          <a:prstGeom prst="round2DiagRect">
            <a:avLst>
              <a:gd name="adj1" fmla="val 24223"/>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740817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217E669A-DE29-4835-9A23-020DA84C611F}"/>
              </a:ext>
            </a:extLst>
          </p:cNvPr>
          <p:cNvGraphicFramePr>
            <a:graphicFrameLocks noGrp="1"/>
          </p:cNvGraphicFramePr>
          <p:nvPr>
            <p:ph idx="1"/>
            <p:extLst>
              <p:ext uri="{D42A27DB-BD31-4B8C-83A1-F6EECF244321}">
                <p14:modId xmlns:p14="http://schemas.microsoft.com/office/powerpoint/2010/main" val="2400855968"/>
              </p:ext>
            </p:extLst>
          </p:nvPr>
        </p:nvGraphicFramePr>
        <p:xfrm>
          <a:off x="228600" y="590550"/>
          <a:ext cx="12068175" cy="6267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97BD2331-6F41-4B69-A2DC-BD9856977244}"/>
              </a:ext>
            </a:extLst>
          </p:cNvPr>
          <p:cNvSpPr>
            <a:spLocks noGrp="1"/>
          </p:cNvSpPr>
          <p:nvPr>
            <p:ph type="dt" sz="half" idx="10"/>
          </p:nvPr>
        </p:nvSpPr>
        <p:spPr/>
        <p:txBody>
          <a:bodyPr/>
          <a:lstStyle/>
          <a:p>
            <a:fld id="{3B6E48ED-0AA2-41BA-86F9-81B91965AFB8}" type="datetime1">
              <a:rPr lang="en-IN" smtClean="0"/>
              <a:t>10-12-2021</a:t>
            </a:fld>
            <a:endParaRPr lang="en-IN"/>
          </a:p>
        </p:txBody>
      </p:sp>
      <p:sp>
        <p:nvSpPr>
          <p:cNvPr id="5" name="Footer Placeholder 4">
            <a:extLst>
              <a:ext uri="{FF2B5EF4-FFF2-40B4-BE49-F238E27FC236}">
                <a16:creationId xmlns:a16="http://schemas.microsoft.com/office/drawing/2014/main" id="{0D6CC1B8-6D7A-4C48-80AE-0D1E42542659}"/>
              </a:ext>
            </a:extLst>
          </p:cNvPr>
          <p:cNvSpPr>
            <a:spLocks noGrp="1"/>
          </p:cNvSpPr>
          <p:nvPr>
            <p:ph type="ftr" sz="quarter" idx="11"/>
          </p:nvPr>
        </p:nvSpPr>
        <p:spPr/>
        <p:txBody>
          <a:bodyPr/>
          <a:lstStyle/>
          <a:p>
            <a:r>
              <a:rPr lang="en-IN"/>
              <a:t>Theshiya Ashray</a:t>
            </a:r>
          </a:p>
        </p:txBody>
      </p:sp>
      <p:sp>
        <p:nvSpPr>
          <p:cNvPr id="6" name="Slide Number Placeholder 5">
            <a:extLst>
              <a:ext uri="{FF2B5EF4-FFF2-40B4-BE49-F238E27FC236}">
                <a16:creationId xmlns:a16="http://schemas.microsoft.com/office/drawing/2014/main" id="{13AF4435-7E5B-4606-B3E2-88CEF83820B6}"/>
              </a:ext>
            </a:extLst>
          </p:cNvPr>
          <p:cNvSpPr>
            <a:spLocks noGrp="1"/>
          </p:cNvSpPr>
          <p:nvPr>
            <p:ph type="sldNum" sz="quarter" idx="12"/>
          </p:nvPr>
        </p:nvSpPr>
        <p:spPr/>
        <p:txBody>
          <a:bodyPr/>
          <a:lstStyle/>
          <a:p>
            <a:fld id="{927C1A50-ED7E-4FBF-8701-19E58EE11459}" type="slidenum">
              <a:rPr lang="en-IN" smtClean="0"/>
              <a:t>6</a:t>
            </a:fld>
            <a:endParaRPr lang="en-IN"/>
          </a:p>
        </p:txBody>
      </p:sp>
      <p:sp>
        <p:nvSpPr>
          <p:cNvPr id="10" name="Rectangle 9">
            <a:extLst>
              <a:ext uri="{FF2B5EF4-FFF2-40B4-BE49-F238E27FC236}">
                <a16:creationId xmlns:a16="http://schemas.microsoft.com/office/drawing/2014/main" id="{7909230B-8445-454D-9278-E48230464A64}"/>
              </a:ext>
            </a:extLst>
          </p:cNvPr>
          <p:cNvSpPr/>
          <p:nvPr/>
        </p:nvSpPr>
        <p:spPr>
          <a:xfrm>
            <a:off x="228600" y="1838131"/>
            <a:ext cx="3505200" cy="2369880"/>
          </a:xfrm>
          <a:prstGeom prst="rect">
            <a:avLst/>
          </a:prstGeom>
          <a:noFill/>
        </p:spPr>
        <p:txBody>
          <a:bodyPr wrap="square" lIns="91440" tIns="45720" rIns="91440" bIns="45720">
            <a:spAutoFit/>
          </a:bodyPr>
          <a:lstStyle/>
          <a:p>
            <a:pPr algn="ctr"/>
            <a:r>
              <a:rPr lang="en-IN" sz="2400" dirty="0"/>
              <a:t>2ND Floor, Prestige Plaza,</a:t>
            </a:r>
            <a:br>
              <a:rPr lang="en-IN" sz="6600" dirty="0"/>
            </a:br>
            <a:r>
              <a:rPr lang="en-IN" sz="2400" dirty="0"/>
              <a:t>40, Urmi Society, Nr. Urmi Cross Road,</a:t>
            </a:r>
            <a:br>
              <a:rPr lang="en-IN" sz="6600" dirty="0"/>
            </a:br>
            <a:r>
              <a:rPr lang="en-IN" sz="2400" dirty="0"/>
              <a:t>BPC Road, Akota, Vadodara-390 020.</a:t>
            </a:r>
            <a:br>
              <a:rPr lang="en-IN" sz="6600" dirty="0"/>
            </a:br>
            <a:r>
              <a:rPr lang="en-IN" sz="2400" dirty="0"/>
              <a:t>Gujarat, INDIA.</a:t>
            </a:r>
            <a:endParaRPr lang="en-US" sz="66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FC7A54E3-9FCC-439E-B466-AE3622F37168}"/>
              </a:ext>
            </a:extLst>
          </p:cNvPr>
          <p:cNvSpPr/>
          <p:nvPr/>
        </p:nvSpPr>
        <p:spPr>
          <a:xfrm>
            <a:off x="4385389" y="1838131"/>
            <a:ext cx="3505200" cy="2308324"/>
          </a:xfrm>
          <a:prstGeom prst="rect">
            <a:avLst/>
          </a:prstGeom>
          <a:noFill/>
        </p:spPr>
        <p:txBody>
          <a:bodyPr wrap="square" lIns="91440" tIns="45720" rIns="91440" bIns="45720">
            <a:spAutoFit/>
          </a:bodyPr>
          <a:lstStyle/>
          <a:p>
            <a:pPr algn="ctr"/>
            <a:r>
              <a:rPr lang="en-IN" sz="2400" dirty="0"/>
              <a:t>Block No.82/B, ECP Road, </a:t>
            </a:r>
            <a:br>
              <a:rPr lang="en-IN" sz="2400" dirty="0"/>
            </a:br>
            <a:r>
              <a:rPr lang="en-IN" sz="2400" dirty="0"/>
              <a:t>At &amp; Post. Karakhadi-391450</a:t>
            </a:r>
            <a:br>
              <a:rPr lang="en-IN" sz="2400" dirty="0"/>
            </a:br>
            <a:r>
              <a:rPr lang="en-IN" sz="2400" dirty="0"/>
              <a:t>Taluka : Padra</a:t>
            </a:r>
            <a:br>
              <a:rPr lang="en-IN" sz="2400" dirty="0"/>
            </a:br>
            <a:r>
              <a:rPr lang="en-IN" sz="2400" dirty="0"/>
              <a:t>Dist : Vadodara Gujarat, INDIA.</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58F79164-C602-459C-8FD8-A97D354A476E}"/>
              </a:ext>
            </a:extLst>
          </p:cNvPr>
          <p:cNvSpPr/>
          <p:nvPr/>
        </p:nvSpPr>
        <p:spPr>
          <a:xfrm>
            <a:off x="8461310" y="1838131"/>
            <a:ext cx="3584510" cy="1938992"/>
          </a:xfrm>
          <a:prstGeom prst="rect">
            <a:avLst/>
          </a:prstGeom>
          <a:noFill/>
        </p:spPr>
        <p:txBody>
          <a:bodyPr wrap="square" lIns="91440" tIns="45720" rIns="91440" bIns="45720">
            <a:spAutoFit/>
          </a:bodyPr>
          <a:lstStyle/>
          <a:p>
            <a:pPr algn="ctr"/>
            <a:r>
              <a:rPr lang="en-US" sz="2400" dirty="0"/>
              <a:t>305,Nitco Biz Park,3rd Floor,</a:t>
            </a:r>
            <a:br>
              <a:rPr lang="en-US" sz="2400" dirty="0"/>
            </a:br>
            <a:r>
              <a:rPr lang="en-US" sz="2400" dirty="0"/>
              <a:t>Road No.16, Wagle Estate, </a:t>
            </a:r>
            <a:br>
              <a:rPr lang="en-US" sz="2400" dirty="0"/>
            </a:br>
            <a:r>
              <a:rPr lang="en-US" sz="2400" dirty="0"/>
              <a:t>Thane (W) 400 604 </a:t>
            </a:r>
            <a:br>
              <a:rPr lang="en-US" sz="2400" dirty="0"/>
            </a:br>
            <a:r>
              <a:rPr lang="en-US" sz="2400" dirty="0"/>
              <a:t>Maharashtra, INDIA</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F7EDFFDF-7B07-4392-98B1-BE78CE91CC8D}"/>
              </a:ext>
            </a:extLst>
          </p:cNvPr>
          <p:cNvSpPr/>
          <p:nvPr/>
        </p:nvSpPr>
        <p:spPr>
          <a:xfrm>
            <a:off x="4783396" y="0"/>
            <a:ext cx="2625207"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Location</a:t>
            </a:r>
          </a:p>
        </p:txBody>
      </p:sp>
      <p:pic>
        <p:nvPicPr>
          <p:cNvPr id="14" name="Picture 13" descr="Icon&#10;&#10;Description automatically generated">
            <a:extLst>
              <a:ext uri="{FF2B5EF4-FFF2-40B4-BE49-F238E27FC236}">
                <a16:creationId xmlns:a16="http://schemas.microsoft.com/office/drawing/2014/main" id="{252E2DA3-99F4-4F68-B6BF-40D7971447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3799" y="136525"/>
            <a:ext cx="713709" cy="722206"/>
          </a:xfrm>
          <a:prstGeom prst="round2DiagRect">
            <a:avLst>
              <a:gd name="adj1" fmla="val 24223"/>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69513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A1399AA-BCB0-488E-AE86-CFA5192646A1}"/>
              </a:ext>
            </a:extLst>
          </p:cNvPr>
          <p:cNvSpPr>
            <a:spLocks noGrp="1"/>
          </p:cNvSpPr>
          <p:nvPr>
            <p:ph type="dt" sz="half" idx="10"/>
          </p:nvPr>
        </p:nvSpPr>
        <p:spPr/>
        <p:txBody>
          <a:bodyPr/>
          <a:lstStyle/>
          <a:p>
            <a:fld id="{3B6E48ED-0AA2-41BA-86F9-81B91965AFB8}" type="datetime1">
              <a:rPr lang="en-IN" smtClean="0"/>
              <a:t>10-12-2021</a:t>
            </a:fld>
            <a:endParaRPr lang="en-IN"/>
          </a:p>
        </p:txBody>
      </p:sp>
      <p:sp>
        <p:nvSpPr>
          <p:cNvPr id="5" name="Footer Placeholder 4">
            <a:extLst>
              <a:ext uri="{FF2B5EF4-FFF2-40B4-BE49-F238E27FC236}">
                <a16:creationId xmlns:a16="http://schemas.microsoft.com/office/drawing/2014/main" id="{454ABEF5-6413-42F9-BB5A-D17A66714112}"/>
              </a:ext>
            </a:extLst>
          </p:cNvPr>
          <p:cNvSpPr>
            <a:spLocks noGrp="1"/>
          </p:cNvSpPr>
          <p:nvPr>
            <p:ph type="ftr" sz="quarter" idx="11"/>
          </p:nvPr>
        </p:nvSpPr>
        <p:spPr/>
        <p:txBody>
          <a:bodyPr/>
          <a:lstStyle/>
          <a:p>
            <a:r>
              <a:rPr lang="en-IN"/>
              <a:t>Theshiya Ashray</a:t>
            </a:r>
          </a:p>
        </p:txBody>
      </p:sp>
      <p:sp>
        <p:nvSpPr>
          <p:cNvPr id="6" name="Slide Number Placeholder 5">
            <a:extLst>
              <a:ext uri="{FF2B5EF4-FFF2-40B4-BE49-F238E27FC236}">
                <a16:creationId xmlns:a16="http://schemas.microsoft.com/office/drawing/2014/main" id="{1CD8CB63-D1BA-4D91-892E-5D5A06F32769}"/>
              </a:ext>
            </a:extLst>
          </p:cNvPr>
          <p:cNvSpPr>
            <a:spLocks noGrp="1"/>
          </p:cNvSpPr>
          <p:nvPr>
            <p:ph type="sldNum" sz="quarter" idx="12"/>
          </p:nvPr>
        </p:nvSpPr>
        <p:spPr/>
        <p:txBody>
          <a:bodyPr/>
          <a:lstStyle/>
          <a:p>
            <a:fld id="{927C1A50-ED7E-4FBF-8701-19E58EE11459}" type="slidenum">
              <a:rPr lang="en-IN" smtClean="0"/>
              <a:t>7</a:t>
            </a:fld>
            <a:endParaRPr lang="en-IN"/>
          </a:p>
        </p:txBody>
      </p:sp>
      <p:sp>
        <p:nvSpPr>
          <p:cNvPr id="7" name="Rectangle 6">
            <a:extLst>
              <a:ext uri="{FF2B5EF4-FFF2-40B4-BE49-F238E27FC236}">
                <a16:creationId xmlns:a16="http://schemas.microsoft.com/office/drawing/2014/main" id="{64A7FCEE-2625-4039-9F1E-D08C59F03B03}"/>
              </a:ext>
            </a:extLst>
          </p:cNvPr>
          <p:cNvSpPr/>
          <p:nvPr/>
        </p:nvSpPr>
        <p:spPr>
          <a:xfrm>
            <a:off x="4038600" y="0"/>
            <a:ext cx="3783408"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Our Purpose</a:t>
            </a:r>
          </a:p>
        </p:txBody>
      </p:sp>
      <p:sp>
        <p:nvSpPr>
          <p:cNvPr id="8" name="TextBox 7">
            <a:extLst>
              <a:ext uri="{FF2B5EF4-FFF2-40B4-BE49-F238E27FC236}">
                <a16:creationId xmlns:a16="http://schemas.microsoft.com/office/drawing/2014/main" id="{9A143024-2E57-408C-925F-E24A61BED288}"/>
              </a:ext>
            </a:extLst>
          </p:cNvPr>
          <p:cNvSpPr txBox="1"/>
          <p:nvPr/>
        </p:nvSpPr>
        <p:spPr>
          <a:xfrm>
            <a:off x="466531" y="1091683"/>
            <a:ext cx="11473935" cy="461665"/>
          </a:xfrm>
          <a:prstGeom prst="rect">
            <a:avLst/>
          </a:prstGeom>
          <a:noFill/>
        </p:spPr>
        <p:txBody>
          <a:bodyPr wrap="square" rtlCol="0">
            <a:spAutoFit/>
          </a:bodyPr>
          <a:lstStyle/>
          <a:p>
            <a:r>
              <a:rPr lang="en-US" sz="2400" dirty="0">
                <a:solidFill>
                  <a:srgbClr val="FF3300"/>
                </a:solidFill>
              </a:rPr>
              <a:t>We improve people’s lives by redefining how medicines and health products are delivered</a:t>
            </a:r>
            <a:r>
              <a:rPr lang="en-US" dirty="0">
                <a:solidFill>
                  <a:srgbClr val="FF3300"/>
                </a:solidFill>
              </a:rPr>
              <a:t>.</a:t>
            </a:r>
            <a:endParaRPr lang="en-IN" dirty="0">
              <a:solidFill>
                <a:srgbClr val="FF3300"/>
              </a:solidFill>
            </a:endParaRPr>
          </a:p>
        </p:txBody>
      </p:sp>
      <p:sp>
        <p:nvSpPr>
          <p:cNvPr id="9" name="Rectangle 8">
            <a:extLst>
              <a:ext uri="{FF2B5EF4-FFF2-40B4-BE49-F238E27FC236}">
                <a16:creationId xmlns:a16="http://schemas.microsoft.com/office/drawing/2014/main" id="{EDDCAC13-B23D-4D3E-8DEE-0CAA57FB1CE7}"/>
              </a:ext>
            </a:extLst>
          </p:cNvPr>
          <p:cNvSpPr/>
          <p:nvPr/>
        </p:nvSpPr>
        <p:spPr>
          <a:xfrm>
            <a:off x="466531" y="1917577"/>
            <a:ext cx="11118828" cy="4542070"/>
          </a:xfrm>
          <a:prstGeom prst="rect">
            <a:avLst/>
          </a:prstGeom>
        </p:spPr>
        <p:txBody>
          <a:bodyPr wrap="square">
            <a:spAutoFit/>
          </a:bodyPr>
          <a:lstStyle/>
          <a:p>
            <a:pPr algn="just"/>
            <a:r>
              <a:rPr lang="en-US" sz="2400" dirty="0"/>
              <a:t>	</a:t>
            </a:r>
            <a:r>
              <a:rPr lang="en-US" sz="3600" dirty="0">
                <a:solidFill>
                  <a:srgbClr val="FF0000"/>
                </a:solidFill>
              </a:rPr>
              <a:t>A</a:t>
            </a:r>
            <a:r>
              <a:rPr lang="en-US" sz="2800" dirty="0"/>
              <a:t>mi Lifesciences was founded with the goal of changing the way in which quality medicines are delivered to people in need. We operate on the principle by extending our focus and services to maximize our impact on the global pharmaceutical industry.</a:t>
            </a:r>
          </a:p>
          <a:p>
            <a:pPr algn="just"/>
            <a:endParaRPr lang="en-US" sz="2800" dirty="0"/>
          </a:p>
          <a:p>
            <a:pPr algn="just"/>
            <a:r>
              <a:rPr lang="en-US" sz="2800" dirty="0"/>
              <a:t>	We have spent last two decades in building up our scientific and technological capabilities, research, and manufacturing competencies. Along the way we have earned a reputation for being innovative, inventive and resourceful. We have built long term business association pharmaceutical companies of the world.</a:t>
            </a:r>
            <a:endParaRPr lang="en-IN" sz="2800" dirty="0"/>
          </a:p>
        </p:txBody>
      </p:sp>
      <p:pic>
        <p:nvPicPr>
          <p:cNvPr id="10" name="Picture 9" descr="Icon&#10;&#10;Description automatically generated">
            <a:extLst>
              <a:ext uri="{FF2B5EF4-FFF2-40B4-BE49-F238E27FC236}">
                <a16:creationId xmlns:a16="http://schemas.microsoft.com/office/drawing/2014/main" id="{39C13F97-109C-4F7F-9FB8-FF90BF6D5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3799" y="136525"/>
            <a:ext cx="713709" cy="722206"/>
          </a:xfrm>
          <a:prstGeom prst="round2DiagRect">
            <a:avLst>
              <a:gd name="adj1" fmla="val 24223"/>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1844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142726-0005-43DC-9C56-7FC942DEFE0C}"/>
              </a:ext>
            </a:extLst>
          </p:cNvPr>
          <p:cNvSpPr>
            <a:spLocks noGrp="1"/>
          </p:cNvSpPr>
          <p:nvPr>
            <p:ph type="dt" sz="half" idx="10"/>
          </p:nvPr>
        </p:nvSpPr>
        <p:spPr/>
        <p:txBody>
          <a:bodyPr/>
          <a:lstStyle/>
          <a:p>
            <a:fld id="{1D6F3EEA-C97B-4A56-978A-5A0E3EA7DEB0}" type="datetime1">
              <a:rPr lang="en-IN" smtClean="0"/>
              <a:t>10-12-2021</a:t>
            </a:fld>
            <a:endParaRPr lang="en-IN" dirty="0"/>
          </a:p>
        </p:txBody>
      </p:sp>
      <p:sp>
        <p:nvSpPr>
          <p:cNvPr id="3" name="Footer Placeholder 2">
            <a:extLst>
              <a:ext uri="{FF2B5EF4-FFF2-40B4-BE49-F238E27FC236}">
                <a16:creationId xmlns:a16="http://schemas.microsoft.com/office/drawing/2014/main" id="{20E2793B-B3BA-42B1-ABF2-D0DCD13AECF8}"/>
              </a:ext>
            </a:extLst>
          </p:cNvPr>
          <p:cNvSpPr>
            <a:spLocks noGrp="1"/>
          </p:cNvSpPr>
          <p:nvPr>
            <p:ph type="ftr" sz="quarter" idx="11"/>
          </p:nvPr>
        </p:nvSpPr>
        <p:spPr/>
        <p:txBody>
          <a:bodyPr/>
          <a:lstStyle/>
          <a:p>
            <a:r>
              <a:rPr lang="en-IN" dirty="0"/>
              <a:t>Theshiya Ashray</a:t>
            </a:r>
          </a:p>
        </p:txBody>
      </p:sp>
      <p:sp>
        <p:nvSpPr>
          <p:cNvPr id="4" name="Slide Number Placeholder 3">
            <a:extLst>
              <a:ext uri="{FF2B5EF4-FFF2-40B4-BE49-F238E27FC236}">
                <a16:creationId xmlns:a16="http://schemas.microsoft.com/office/drawing/2014/main" id="{9EF96BA7-ABEA-40A3-9701-FF3F6F99A162}"/>
              </a:ext>
            </a:extLst>
          </p:cNvPr>
          <p:cNvSpPr>
            <a:spLocks noGrp="1"/>
          </p:cNvSpPr>
          <p:nvPr>
            <p:ph type="sldNum" sz="quarter" idx="12"/>
          </p:nvPr>
        </p:nvSpPr>
        <p:spPr/>
        <p:txBody>
          <a:bodyPr/>
          <a:lstStyle/>
          <a:p>
            <a:fld id="{927C1A50-ED7E-4FBF-8701-19E58EE11459}" type="slidenum">
              <a:rPr lang="en-IN" smtClean="0"/>
              <a:t>8</a:t>
            </a:fld>
            <a:endParaRPr lang="en-IN" dirty="0"/>
          </a:p>
        </p:txBody>
      </p:sp>
      <p:graphicFrame>
        <p:nvGraphicFramePr>
          <p:cNvPr id="15" name="Diagram 14">
            <a:extLst>
              <a:ext uri="{FF2B5EF4-FFF2-40B4-BE49-F238E27FC236}">
                <a16:creationId xmlns:a16="http://schemas.microsoft.com/office/drawing/2014/main" id="{911093F6-0BCB-450D-9630-FF180FE3397B}"/>
              </a:ext>
            </a:extLst>
          </p:cNvPr>
          <p:cNvGraphicFramePr/>
          <p:nvPr>
            <p:extLst>
              <p:ext uri="{D42A27DB-BD31-4B8C-83A1-F6EECF244321}">
                <p14:modId xmlns:p14="http://schemas.microsoft.com/office/powerpoint/2010/main" val="1832114603"/>
              </p:ext>
            </p:extLst>
          </p:nvPr>
        </p:nvGraphicFramePr>
        <p:xfrm>
          <a:off x="533400" y="1278295"/>
          <a:ext cx="11195180" cy="4553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Rectangle 15">
            <a:extLst>
              <a:ext uri="{FF2B5EF4-FFF2-40B4-BE49-F238E27FC236}">
                <a16:creationId xmlns:a16="http://schemas.microsoft.com/office/drawing/2014/main" id="{0AAB8C6F-A6D2-4663-AA4A-047A01E02571}"/>
              </a:ext>
            </a:extLst>
          </p:cNvPr>
          <p:cNvSpPr/>
          <p:nvPr/>
        </p:nvSpPr>
        <p:spPr>
          <a:xfrm>
            <a:off x="2519609" y="0"/>
            <a:ext cx="7637989" cy="923330"/>
          </a:xfrm>
          <a:prstGeom prst="rect">
            <a:avLst/>
          </a:prstGeom>
          <a:noFill/>
        </p:spPr>
        <p:txBody>
          <a:bodyPr wrap="none" lIns="91440" tIns="45720" rIns="91440" bIns="45720">
            <a:spAutoFit/>
          </a:bodyPr>
          <a:lstStyle/>
          <a:p>
            <a:pPr algn="ctr"/>
            <a:r>
              <a:rPr lang="en-US" sz="54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Corporate Executive Team</a:t>
            </a:r>
            <a:endPar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7" name="Picture 6" descr="Icon&#10;&#10;Description automatically generated">
            <a:extLst>
              <a:ext uri="{FF2B5EF4-FFF2-40B4-BE49-F238E27FC236}">
                <a16:creationId xmlns:a16="http://schemas.microsoft.com/office/drawing/2014/main" id="{27BE5642-A6FC-4535-9C9C-D51B2D8692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3799" y="136525"/>
            <a:ext cx="713709" cy="722206"/>
          </a:xfrm>
          <a:prstGeom prst="round2DiagRect">
            <a:avLst>
              <a:gd name="adj1" fmla="val 24223"/>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16478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5">
                                            <p:graphicEl>
                                              <a:dgm id="{875B66A8-4C57-4B8F-9F79-9F9EEDF234D8}"/>
                                            </p:graphicEl>
                                          </p:spTgt>
                                        </p:tgtEl>
                                        <p:attrNameLst>
                                          <p:attrName>style.visibility</p:attrName>
                                        </p:attrNameLst>
                                      </p:cBhvr>
                                      <p:to>
                                        <p:strVal val="visible"/>
                                      </p:to>
                                    </p:set>
                                    <p:anim calcmode="lin" valueType="num">
                                      <p:cBhvr additive="base">
                                        <p:cTn id="7" dur="500" fill="hold"/>
                                        <p:tgtEl>
                                          <p:spTgt spid="15">
                                            <p:graphicEl>
                                              <a:dgm id="{875B66A8-4C57-4B8F-9F79-9F9EEDF234D8}"/>
                                            </p:graphic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5">
                                            <p:graphicEl>
                                              <a:dgm id="{875B66A8-4C57-4B8F-9F79-9F9EEDF234D8}"/>
                                            </p:graphicEl>
                                          </p:spTgt>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15">
                                            <p:graphicEl>
                                              <a:dgm id="{0F1177F1-A4ED-42A9-8BD0-81AE20A46709}"/>
                                            </p:graphicEl>
                                          </p:spTgt>
                                        </p:tgtEl>
                                        <p:attrNameLst>
                                          <p:attrName>style.visibility</p:attrName>
                                        </p:attrNameLst>
                                      </p:cBhvr>
                                      <p:to>
                                        <p:strVal val="visible"/>
                                      </p:to>
                                    </p:set>
                                    <p:anim calcmode="lin" valueType="num">
                                      <p:cBhvr additive="base">
                                        <p:cTn id="11" dur="500" fill="hold"/>
                                        <p:tgtEl>
                                          <p:spTgt spid="15">
                                            <p:graphicEl>
                                              <a:dgm id="{0F1177F1-A4ED-42A9-8BD0-81AE20A46709}"/>
                                            </p:graphic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5">
                                            <p:graphicEl>
                                              <a:dgm id="{0F1177F1-A4ED-42A9-8BD0-81AE20A46709}"/>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15">
                                            <p:graphicEl>
                                              <a:dgm id="{74657458-83C6-4412-949D-EB70F1015A70}"/>
                                            </p:graphicEl>
                                          </p:spTgt>
                                        </p:tgtEl>
                                        <p:attrNameLst>
                                          <p:attrName>style.visibility</p:attrName>
                                        </p:attrNameLst>
                                      </p:cBhvr>
                                      <p:to>
                                        <p:strVal val="visible"/>
                                      </p:to>
                                    </p:set>
                                    <p:anim calcmode="lin" valueType="num">
                                      <p:cBhvr additive="base">
                                        <p:cTn id="17" dur="500" fill="hold"/>
                                        <p:tgtEl>
                                          <p:spTgt spid="15">
                                            <p:graphicEl>
                                              <a:dgm id="{74657458-83C6-4412-949D-EB70F1015A70}"/>
                                            </p:graphic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5">
                                            <p:graphicEl>
                                              <a:dgm id="{74657458-83C6-4412-949D-EB70F1015A70}"/>
                                            </p:graphicEl>
                                          </p:spTgt>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15">
                                            <p:graphicEl>
                                              <a:dgm id="{4141FD8B-2A31-47B5-8F6D-A997582E3F5B}"/>
                                            </p:graphicEl>
                                          </p:spTgt>
                                        </p:tgtEl>
                                        <p:attrNameLst>
                                          <p:attrName>style.visibility</p:attrName>
                                        </p:attrNameLst>
                                      </p:cBhvr>
                                      <p:to>
                                        <p:strVal val="visible"/>
                                      </p:to>
                                    </p:set>
                                    <p:anim calcmode="lin" valueType="num">
                                      <p:cBhvr additive="base">
                                        <p:cTn id="21" dur="500" fill="hold"/>
                                        <p:tgtEl>
                                          <p:spTgt spid="15">
                                            <p:graphicEl>
                                              <a:dgm id="{4141FD8B-2A31-47B5-8F6D-A997582E3F5B}"/>
                                            </p:graphic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5">
                                            <p:graphicEl>
                                              <a:dgm id="{4141FD8B-2A31-47B5-8F6D-A997582E3F5B}"/>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grpId="0" nodeType="clickEffect">
                                  <p:stCondLst>
                                    <p:cond delay="0"/>
                                  </p:stCondLst>
                                  <p:childTnLst>
                                    <p:set>
                                      <p:cBhvr>
                                        <p:cTn id="26" dur="1" fill="hold">
                                          <p:stCondLst>
                                            <p:cond delay="0"/>
                                          </p:stCondLst>
                                        </p:cTn>
                                        <p:tgtEl>
                                          <p:spTgt spid="15">
                                            <p:graphicEl>
                                              <a:dgm id="{10E6A6CC-90E4-4689-AC8D-FE0C00D39D0B}"/>
                                            </p:graphicEl>
                                          </p:spTgt>
                                        </p:tgtEl>
                                        <p:attrNameLst>
                                          <p:attrName>style.visibility</p:attrName>
                                        </p:attrNameLst>
                                      </p:cBhvr>
                                      <p:to>
                                        <p:strVal val="visible"/>
                                      </p:to>
                                    </p:set>
                                    <p:anim calcmode="lin" valueType="num">
                                      <p:cBhvr additive="base">
                                        <p:cTn id="27" dur="500" fill="hold"/>
                                        <p:tgtEl>
                                          <p:spTgt spid="15">
                                            <p:graphicEl>
                                              <a:dgm id="{10E6A6CC-90E4-4689-AC8D-FE0C00D39D0B}"/>
                                            </p:graphic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5">
                                            <p:graphicEl>
                                              <a:dgm id="{10E6A6CC-90E4-4689-AC8D-FE0C00D39D0B}"/>
                                            </p:graphicEl>
                                          </p:spTgt>
                                        </p:tgtEl>
                                        <p:attrNameLst>
                                          <p:attrName>ppt_y</p:attrName>
                                        </p:attrNameLst>
                                      </p:cBhvr>
                                      <p:tavLst>
                                        <p:tav tm="0">
                                          <p:val>
                                            <p:strVal val="1+#ppt_h/2"/>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15">
                                            <p:graphicEl>
                                              <a:dgm id="{8A340DA9-5A52-499C-AAE9-0D08DE7CD521}"/>
                                            </p:graphicEl>
                                          </p:spTgt>
                                        </p:tgtEl>
                                        <p:attrNameLst>
                                          <p:attrName>style.visibility</p:attrName>
                                        </p:attrNameLst>
                                      </p:cBhvr>
                                      <p:to>
                                        <p:strVal val="visible"/>
                                      </p:to>
                                    </p:set>
                                    <p:anim calcmode="lin" valueType="num">
                                      <p:cBhvr additive="base">
                                        <p:cTn id="31" dur="500" fill="hold"/>
                                        <p:tgtEl>
                                          <p:spTgt spid="15">
                                            <p:graphicEl>
                                              <a:dgm id="{8A340DA9-5A52-499C-AAE9-0D08DE7CD521}"/>
                                            </p:graphic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5">
                                            <p:graphicEl>
                                              <a:dgm id="{8A340DA9-5A52-499C-AAE9-0D08DE7CD521}"/>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grpId="0" nodeType="clickEffect">
                                  <p:stCondLst>
                                    <p:cond delay="0"/>
                                  </p:stCondLst>
                                  <p:childTnLst>
                                    <p:set>
                                      <p:cBhvr>
                                        <p:cTn id="36" dur="1" fill="hold">
                                          <p:stCondLst>
                                            <p:cond delay="0"/>
                                          </p:stCondLst>
                                        </p:cTn>
                                        <p:tgtEl>
                                          <p:spTgt spid="15">
                                            <p:graphicEl>
                                              <a:dgm id="{7E0AF8C2-6890-4D90-8136-91F827166B85}"/>
                                            </p:graphicEl>
                                          </p:spTgt>
                                        </p:tgtEl>
                                        <p:attrNameLst>
                                          <p:attrName>style.visibility</p:attrName>
                                        </p:attrNameLst>
                                      </p:cBhvr>
                                      <p:to>
                                        <p:strVal val="visible"/>
                                      </p:to>
                                    </p:set>
                                    <p:anim calcmode="lin" valueType="num">
                                      <p:cBhvr additive="base">
                                        <p:cTn id="37" dur="500" fill="hold"/>
                                        <p:tgtEl>
                                          <p:spTgt spid="15">
                                            <p:graphicEl>
                                              <a:dgm id="{7E0AF8C2-6890-4D90-8136-91F827166B85}"/>
                                            </p:graphic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5">
                                            <p:graphicEl>
                                              <a:dgm id="{7E0AF8C2-6890-4D90-8136-91F827166B85}"/>
                                            </p:graphicEl>
                                          </p:spTgt>
                                        </p:tgtEl>
                                        <p:attrNameLst>
                                          <p:attrName>ppt_y</p:attrName>
                                        </p:attrNameLst>
                                      </p:cBhvr>
                                      <p:tavLst>
                                        <p:tav tm="0">
                                          <p:val>
                                            <p:strVal val="1+#ppt_h/2"/>
                                          </p:val>
                                        </p:tav>
                                        <p:tav tm="100000">
                                          <p:val>
                                            <p:strVal val="#ppt_y"/>
                                          </p:val>
                                        </p:tav>
                                      </p:tavLst>
                                    </p:anim>
                                  </p:childTnLst>
                                </p:cTn>
                              </p:par>
                              <p:par>
                                <p:cTn id="39" presetID="2" presetClass="entr" presetSubtype="6" fill="hold" grpId="0" nodeType="withEffect">
                                  <p:stCondLst>
                                    <p:cond delay="0"/>
                                  </p:stCondLst>
                                  <p:childTnLst>
                                    <p:set>
                                      <p:cBhvr>
                                        <p:cTn id="40" dur="1" fill="hold">
                                          <p:stCondLst>
                                            <p:cond delay="0"/>
                                          </p:stCondLst>
                                        </p:cTn>
                                        <p:tgtEl>
                                          <p:spTgt spid="15">
                                            <p:graphicEl>
                                              <a:dgm id="{EE8149C5-34F7-48E7-B938-28827ABEB599}"/>
                                            </p:graphicEl>
                                          </p:spTgt>
                                        </p:tgtEl>
                                        <p:attrNameLst>
                                          <p:attrName>style.visibility</p:attrName>
                                        </p:attrNameLst>
                                      </p:cBhvr>
                                      <p:to>
                                        <p:strVal val="visible"/>
                                      </p:to>
                                    </p:set>
                                    <p:anim calcmode="lin" valueType="num">
                                      <p:cBhvr additive="base">
                                        <p:cTn id="41" dur="500" fill="hold"/>
                                        <p:tgtEl>
                                          <p:spTgt spid="15">
                                            <p:graphicEl>
                                              <a:dgm id="{EE8149C5-34F7-48E7-B938-28827ABEB599}"/>
                                            </p:graphic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5">
                                            <p:graphicEl>
                                              <a:dgm id="{EE8149C5-34F7-48E7-B938-28827ABEB599}"/>
                                            </p:graphic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6" fill="hold" grpId="0" nodeType="clickEffect">
                                  <p:stCondLst>
                                    <p:cond delay="0"/>
                                  </p:stCondLst>
                                  <p:childTnLst>
                                    <p:set>
                                      <p:cBhvr>
                                        <p:cTn id="46" dur="1" fill="hold">
                                          <p:stCondLst>
                                            <p:cond delay="0"/>
                                          </p:stCondLst>
                                        </p:cTn>
                                        <p:tgtEl>
                                          <p:spTgt spid="15">
                                            <p:graphicEl>
                                              <a:dgm id="{6182F5D9-B384-4EDD-BFD7-2E87C9107704}"/>
                                            </p:graphicEl>
                                          </p:spTgt>
                                        </p:tgtEl>
                                        <p:attrNameLst>
                                          <p:attrName>style.visibility</p:attrName>
                                        </p:attrNameLst>
                                      </p:cBhvr>
                                      <p:to>
                                        <p:strVal val="visible"/>
                                      </p:to>
                                    </p:set>
                                    <p:anim calcmode="lin" valueType="num">
                                      <p:cBhvr additive="base">
                                        <p:cTn id="47" dur="500" fill="hold"/>
                                        <p:tgtEl>
                                          <p:spTgt spid="15">
                                            <p:graphicEl>
                                              <a:dgm id="{6182F5D9-B384-4EDD-BFD7-2E87C9107704}"/>
                                            </p:graphic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5">
                                            <p:graphicEl>
                                              <a:dgm id="{6182F5D9-B384-4EDD-BFD7-2E87C9107704}"/>
                                            </p:graphicEl>
                                          </p:spTgt>
                                        </p:tgtEl>
                                        <p:attrNameLst>
                                          <p:attrName>ppt_y</p:attrName>
                                        </p:attrNameLst>
                                      </p:cBhvr>
                                      <p:tavLst>
                                        <p:tav tm="0">
                                          <p:val>
                                            <p:strVal val="1+#ppt_h/2"/>
                                          </p:val>
                                        </p:tav>
                                        <p:tav tm="100000">
                                          <p:val>
                                            <p:strVal val="#ppt_y"/>
                                          </p:val>
                                        </p:tav>
                                      </p:tavLst>
                                    </p:anim>
                                  </p:childTnLst>
                                </p:cTn>
                              </p:par>
                              <p:par>
                                <p:cTn id="49" presetID="2" presetClass="entr" presetSubtype="6" fill="hold" grpId="0" nodeType="withEffect">
                                  <p:stCondLst>
                                    <p:cond delay="0"/>
                                  </p:stCondLst>
                                  <p:childTnLst>
                                    <p:set>
                                      <p:cBhvr>
                                        <p:cTn id="50" dur="1" fill="hold">
                                          <p:stCondLst>
                                            <p:cond delay="0"/>
                                          </p:stCondLst>
                                        </p:cTn>
                                        <p:tgtEl>
                                          <p:spTgt spid="15">
                                            <p:graphicEl>
                                              <a:dgm id="{FCF30DAA-AAE6-4833-99A3-C86BC4C2C80D}"/>
                                            </p:graphicEl>
                                          </p:spTgt>
                                        </p:tgtEl>
                                        <p:attrNameLst>
                                          <p:attrName>style.visibility</p:attrName>
                                        </p:attrNameLst>
                                      </p:cBhvr>
                                      <p:to>
                                        <p:strVal val="visible"/>
                                      </p:to>
                                    </p:set>
                                    <p:anim calcmode="lin" valueType="num">
                                      <p:cBhvr additive="base">
                                        <p:cTn id="51" dur="500" fill="hold"/>
                                        <p:tgtEl>
                                          <p:spTgt spid="15">
                                            <p:graphicEl>
                                              <a:dgm id="{FCF30DAA-AAE6-4833-99A3-C86BC4C2C80D}"/>
                                            </p:graphic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5">
                                            <p:graphicEl>
                                              <a:dgm id="{FCF30DAA-AAE6-4833-99A3-C86BC4C2C80D}"/>
                                            </p:graphic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6" fill="hold" grpId="0" nodeType="clickEffect">
                                  <p:stCondLst>
                                    <p:cond delay="0"/>
                                  </p:stCondLst>
                                  <p:childTnLst>
                                    <p:set>
                                      <p:cBhvr>
                                        <p:cTn id="56" dur="1" fill="hold">
                                          <p:stCondLst>
                                            <p:cond delay="0"/>
                                          </p:stCondLst>
                                        </p:cTn>
                                        <p:tgtEl>
                                          <p:spTgt spid="15">
                                            <p:graphicEl>
                                              <a:dgm id="{CC8ECBD8-C9DC-494E-BB53-5A43C0A49570}"/>
                                            </p:graphicEl>
                                          </p:spTgt>
                                        </p:tgtEl>
                                        <p:attrNameLst>
                                          <p:attrName>style.visibility</p:attrName>
                                        </p:attrNameLst>
                                      </p:cBhvr>
                                      <p:to>
                                        <p:strVal val="visible"/>
                                      </p:to>
                                    </p:set>
                                    <p:anim calcmode="lin" valueType="num">
                                      <p:cBhvr additive="base">
                                        <p:cTn id="57" dur="500" fill="hold"/>
                                        <p:tgtEl>
                                          <p:spTgt spid="15">
                                            <p:graphicEl>
                                              <a:dgm id="{CC8ECBD8-C9DC-494E-BB53-5A43C0A49570}"/>
                                            </p:graphic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15">
                                            <p:graphicEl>
                                              <a:dgm id="{CC8ECBD8-C9DC-494E-BB53-5A43C0A49570}"/>
                                            </p:graphicEl>
                                          </p:spTgt>
                                        </p:tgtEl>
                                        <p:attrNameLst>
                                          <p:attrName>ppt_y</p:attrName>
                                        </p:attrNameLst>
                                      </p:cBhvr>
                                      <p:tavLst>
                                        <p:tav tm="0">
                                          <p:val>
                                            <p:strVal val="1+#ppt_h/2"/>
                                          </p:val>
                                        </p:tav>
                                        <p:tav tm="100000">
                                          <p:val>
                                            <p:strVal val="#ppt_y"/>
                                          </p:val>
                                        </p:tav>
                                      </p:tavLst>
                                    </p:anim>
                                  </p:childTnLst>
                                </p:cTn>
                              </p:par>
                              <p:par>
                                <p:cTn id="59" presetID="2" presetClass="entr" presetSubtype="6" fill="hold" grpId="0" nodeType="withEffect">
                                  <p:stCondLst>
                                    <p:cond delay="0"/>
                                  </p:stCondLst>
                                  <p:childTnLst>
                                    <p:set>
                                      <p:cBhvr>
                                        <p:cTn id="60" dur="1" fill="hold">
                                          <p:stCondLst>
                                            <p:cond delay="0"/>
                                          </p:stCondLst>
                                        </p:cTn>
                                        <p:tgtEl>
                                          <p:spTgt spid="15">
                                            <p:graphicEl>
                                              <a:dgm id="{1C332E31-FE16-45D2-8FC6-B89AD1782B06}"/>
                                            </p:graphicEl>
                                          </p:spTgt>
                                        </p:tgtEl>
                                        <p:attrNameLst>
                                          <p:attrName>style.visibility</p:attrName>
                                        </p:attrNameLst>
                                      </p:cBhvr>
                                      <p:to>
                                        <p:strVal val="visible"/>
                                      </p:to>
                                    </p:set>
                                    <p:anim calcmode="lin" valueType="num">
                                      <p:cBhvr additive="base">
                                        <p:cTn id="61" dur="500" fill="hold"/>
                                        <p:tgtEl>
                                          <p:spTgt spid="15">
                                            <p:graphicEl>
                                              <a:dgm id="{1C332E31-FE16-45D2-8FC6-B89AD1782B06}"/>
                                            </p:graphic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15">
                                            <p:graphicEl>
                                              <a:dgm id="{1C332E31-FE16-45D2-8FC6-B89AD1782B06}"/>
                                            </p:graphic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6" fill="hold" grpId="0" nodeType="clickEffect">
                                  <p:stCondLst>
                                    <p:cond delay="0"/>
                                  </p:stCondLst>
                                  <p:childTnLst>
                                    <p:set>
                                      <p:cBhvr>
                                        <p:cTn id="66" dur="1" fill="hold">
                                          <p:stCondLst>
                                            <p:cond delay="0"/>
                                          </p:stCondLst>
                                        </p:cTn>
                                        <p:tgtEl>
                                          <p:spTgt spid="15">
                                            <p:graphicEl>
                                              <a:dgm id="{36881FCC-5BF6-481A-83CD-1D4D196CAA40}"/>
                                            </p:graphicEl>
                                          </p:spTgt>
                                        </p:tgtEl>
                                        <p:attrNameLst>
                                          <p:attrName>style.visibility</p:attrName>
                                        </p:attrNameLst>
                                      </p:cBhvr>
                                      <p:to>
                                        <p:strVal val="visible"/>
                                      </p:to>
                                    </p:set>
                                    <p:anim calcmode="lin" valueType="num">
                                      <p:cBhvr additive="base">
                                        <p:cTn id="67" dur="500" fill="hold"/>
                                        <p:tgtEl>
                                          <p:spTgt spid="15">
                                            <p:graphicEl>
                                              <a:dgm id="{36881FCC-5BF6-481A-83CD-1D4D196CAA40}"/>
                                            </p:graphic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5">
                                            <p:graphicEl>
                                              <a:dgm id="{36881FCC-5BF6-481A-83CD-1D4D196CAA40}"/>
                                            </p:graphicEl>
                                          </p:spTgt>
                                        </p:tgtEl>
                                        <p:attrNameLst>
                                          <p:attrName>ppt_y</p:attrName>
                                        </p:attrNameLst>
                                      </p:cBhvr>
                                      <p:tavLst>
                                        <p:tav tm="0">
                                          <p:val>
                                            <p:strVal val="1+#ppt_h/2"/>
                                          </p:val>
                                        </p:tav>
                                        <p:tav tm="100000">
                                          <p:val>
                                            <p:strVal val="#ppt_y"/>
                                          </p:val>
                                        </p:tav>
                                      </p:tavLst>
                                    </p:anim>
                                  </p:childTnLst>
                                </p:cTn>
                              </p:par>
                              <p:par>
                                <p:cTn id="69" presetID="2" presetClass="entr" presetSubtype="6" fill="hold" grpId="0" nodeType="withEffect">
                                  <p:stCondLst>
                                    <p:cond delay="0"/>
                                  </p:stCondLst>
                                  <p:childTnLst>
                                    <p:set>
                                      <p:cBhvr>
                                        <p:cTn id="70" dur="1" fill="hold">
                                          <p:stCondLst>
                                            <p:cond delay="0"/>
                                          </p:stCondLst>
                                        </p:cTn>
                                        <p:tgtEl>
                                          <p:spTgt spid="15">
                                            <p:graphicEl>
                                              <a:dgm id="{1404CD2D-DE67-440D-9017-C7F8DA1BB6E6}"/>
                                            </p:graphicEl>
                                          </p:spTgt>
                                        </p:tgtEl>
                                        <p:attrNameLst>
                                          <p:attrName>style.visibility</p:attrName>
                                        </p:attrNameLst>
                                      </p:cBhvr>
                                      <p:to>
                                        <p:strVal val="visible"/>
                                      </p:to>
                                    </p:set>
                                    <p:anim calcmode="lin" valueType="num">
                                      <p:cBhvr additive="base">
                                        <p:cTn id="71" dur="500" fill="hold"/>
                                        <p:tgtEl>
                                          <p:spTgt spid="15">
                                            <p:graphicEl>
                                              <a:dgm id="{1404CD2D-DE67-440D-9017-C7F8DA1BB6E6}"/>
                                            </p:graphic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15">
                                            <p:graphicEl>
                                              <a:dgm id="{1404CD2D-DE67-440D-9017-C7F8DA1BB6E6}"/>
                                            </p:graphic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6" fill="hold" grpId="0" nodeType="clickEffect">
                                  <p:stCondLst>
                                    <p:cond delay="0"/>
                                  </p:stCondLst>
                                  <p:childTnLst>
                                    <p:set>
                                      <p:cBhvr>
                                        <p:cTn id="76" dur="1" fill="hold">
                                          <p:stCondLst>
                                            <p:cond delay="0"/>
                                          </p:stCondLst>
                                        </p:cTn>
                                        <p:tgtEl>
                                          <p:spTgt spid="15">
                                            <p:graphicEl>
                                              <a:dgm id="{FFE7C711-DC6C-473C-993E-430251BBAA3E}"/>
                                            </p:graphicEl>
                                          </p:spTgt>
                                        </p:tgtEl>
                                        <p:attrNameLst>
                                          <p:attrName>style.visibility</p:attrName>
                                        </p:attrNameLst>
                                      </p:cBhvr>
                                      <p:to>
                                        <p:strVal val="visible"/>
                                      </p:to>
                                    </p:set>
                                    <p:anim calcmode="lin" valueType="num">
                                      <p:cBhvr additive="base">
                                        <p:cTn id="77" dur="500" fill="hold"/>
                                        <p:tgtEl>
                                          <p:spTgt spid="15">
                                            <p:graphicEl>
                                              <a:dgm id="{FFE7C711-DC6C-473C-993E-430251BBAA3E}"/>
                                            </p:graphicEl>
                                          </p:spTgt>
                                        </p:tgtEl>
                                        <p:attrNameLst>
                                          <p:attrName>ppt_x</p:attrName>
                                        </p:attrNameLst>
                                      </p:cBhvr>
                                      <p:tavLst>
                                        <p:tav tm="0">
                                          <p:val>
                                            <p:strVal val="1+#ppt_w/2"/>
                                          </p:val>
                                        </p:tav>
                                        <p:tav tm="100000">
                                          <p:val>
                                            <p:strVal val="#ppt_x"/>
                                          </p:val>
                                        </p:tav>
                                      </p:tavLst>
                                    </p:anim>
                                    <p:anim calcmode="lin" valueType="num">
                                      <p:cBhvr additive="base">
                                        <p:cTn id="78" dur="500" fill="hold"/>
                                        <p:tgtEl>
                                          <p:spTgt spid="15">
                                            <p:graphicEl>
                                              <a:dgm id="{FFE7C711-DC6C-473C-993E-430251BBAA3E}"/>
                                            </p:graphicEl>
                                          </p:spTgt>
                                        </p:tgtEl>
                                        <p:attrNameLst>
                                          <p:attrName>ppt_y</p:attrName>
                                        </p:attrNameLst>
                                      </p:cBhvr>
                                      <p:tavLst>
                                        <p:tav tm="0">
                                          <p:val>
                                            <p:strVal val="1+#ppt_h/2"/>
                                          </p:val>
                                        </p:tav>
                                        <p:tav tm="100000">
                                          <p:val>
                                            <p:strVal val="#ppt_y"/>
                                          </p:val>
                                        </p:tav>
                                      </p:tavLst>
                                    </p:anim>
                                  </p:childTnLst>
                                </p:cTn>
                              </p:par>
                              <p:par>
                                <p:cTn id="79" presetID="2" presetClass="entr" presetSubtype="6" fill="hold" grpId="0" nodeType="withEffect">
                                  <p:stCondLst>
                                    <p:cond delay="0"/>
                                  </p:stCondLst>
                                  <p:childTnLst>
                                    <p:set>
                                      <p:cBhvr>
                                        <p:cTn id="80" dur="1" fill="hold">
                                          <p:stCondLst>
                                            <p:cond delay="0"/>
                                          </p:stCondLst>
                                        </p:cTn>
                                        <p:tgtEl>
                                          <p:spTgt spid="15">
                                            <p:graphicEl>
                                              <a:dgm id="{DE50D216-7703-4F7E-88C2-2089C2B2DB42}"/>
                                            </p:graphicEl>
                                          </p:spTgt>
                                        </p:tgtEl>
                                        <p:attrNameLst>
                                          <p:attrName>style.visibility</p:attrName>
                                        </p:attrNameLst>
                                      </p:cBhvr>
                                      <p:to>
                                        <p:strVal val="visible"/>
                                      </p:to>
                                    </p:set>
                                    <p:anim calcmode="lin" valueType="num">
                                      <p:cBhvr additive="base">
                                        <p:cTn id="81" dur="500" fill="hold"/>
                                        <p:tgtEl>
                                          <p:spTgt spid="15">
                                            <p:graphicEl>
                                              <a:dgm id="{DE50D216-7703-4F7E-88C2-2089C2B2DB42}"/>
                                            </p:graphicEl>
                                          </p:spTgt>
                                        </p:tgtEl>
                                        <p:attrNameLst>
                                          <p:attrName>ppt_x</p:attrName>
                                        </p:attrNameLst>
                                      </p:cBhvr>
                                      <p:tavLst>
                                        <p:tav tm="0">
                                          <p:val>
                                            <p:strVal val="1+#ppt_w/2"/>
                                          </p:val>
                                        </p:tav>
                                        <p:tav tm="100000">
                                          <p:val>
                                            <p:strVal val="#ppt_x"/>
                                          </p:val>
                                        </p:tav>
                                      </p:tavLst>
                                    </p:anim>
                                    <p:anim calcmode="lin" valueType="num">
                                      <p:cBhvr additive="base">
                                        <p:cTn id="82" dur="500" fill="hold"/>
                                        <p:tgtEl>
                                          <p:spTgt spid="15">
                                            <p:graphicEl>
                                              <a:dgm id="{DE50D216-7703-4F7E-88C2-2089C2B2DB42}"/>
                                            </p:graphicEl>
                                          </p:spTgt>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6" fill="hold" grpId="0" nodeType="clickEffect">
                                  <p:stCondLst>
                                    <p:cond delay="0"/>
                                  </p:stCondLst>
                                  <p:childTnLst>
                                    <p:set>
                                      <p:cBhvr>
                                        <p:cTn id="86" dur="1" fill="hold">
                                          <p:stCondLst>
                                            <p:cond delay="0"/>
                                          </p:stCondLst>
                                        </p:cTn>
                                        <p:tgtEl>
                                          <p:spTgt spid="15">
                                            <p:graphicEl>
                                              <a:dgm id="{1C30E757-6B01-4F0F-A3DD-928ADC51451B}"/>
                                            </p:graphicEl>
                                          </p:spTgt>
                                        </p:tgtEl>
                                        <p:attrNameLst>
                                          <p:attrName>style.visibility</p:attrName>
                                        </p:attrNameLst>
                                      </p:cBhvr>
                                      <p:to>
                                        <p:strVal val="visible"/>
                                      </p:to>
                                    </p:set>
                                    <p:anim calcmode="lin" valueType="num">
                                      <p:cBhvr additive="base">
                                        <p:cTn id="87" dur="500" fill="hold"/>
                                        <p:tgtEl>
                                          <p:spTgt spid="15">
                                            <p:graphicEl>
                                              <a:dgm id="{1C30E757-6B01-4F0F-A3DD-928ADC51451B}"/>
                                            </p:graphic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15">
                                            <p:graphicEl>
                                              <a:dgm id="{1C30E757-6B01-4F0F-A3DD-928ADC51451B}"/>
                                            </p:graphicEl>
                                          </p:spTgt>
                                        </p:tgtEl>
                                        <p:attrNameLst>
                                          <p:attrName>ppt_y</p:attrName>
                                        </p:attrNameLst>
                                      </p:cBhvr>
                                      <p:tavLst>
                                        <p:tav tm="0">
                                          <p:val>
                                            <p:strVal val="1+#ppt_h/2"/>
                                          </p:val>
                                        </p:tav>
                                        <p:tav tm="100000">
                                          <p:val>
                                            <p:strVal val="#ppt_y"/>
                                          </p:val>
                                        </p:tav>
                                      </p:tavLst>
                                    </p:anim>
                                  </p:childTnLst>
                                </p:cTn>
                              </p:par>
                              <p:par>
                                <p:cTn id="89" presetID="2" presetClass="entr" presetSubtype="6" fill="hold" grpId="0" nodeType="withEffect">
                                  <p:stCondLst>
                                    <p:cond delay="0"/>
                                  </p:stCondLst>
                                  <p:childTnLst>
                                    <p:set>
                                      <p:cBhvr>
                                        <p:cTn id="90" dur="1" fill="hold">
                                          <p:stCondLst>
                                            <p:cond delay="0"/>
                                          </p:stCondLst>
                                        </p:cTn>
                                        <p:tgtEl>
                                          <p:spTgt spid="15">
                                            <p:graphicEl>
                                              <a:dgm id="{A66BC266-986E-42A8-BBC0-F321DA531736}"/>
                                            </p:graphicEl>
                                          </p:spTgt>
                                        </p:tgtEl>
                                        <p:attrNameLst>
                                          <p:attrName>style.visibility</p:attrName>
                                        </p:attrNameLst>
                                      </p:cBhvr>
                                      <p:to>
                                        <p:strVal val="visible"/>
                                      </p:to>
                                    </p:set>
                                    <p:anim calcmode="lin" valueType="num">
                                      <p:cBhvr additive="base">
                                        <p:cTn id="91" dur="500" fill="hold"/>
                                        <p:tgtEl>
                                          <p:spTgt spid="15">
                                            <p:graphicEl>
                                              <a:dgm id="{A66BC266-986E-42A8-BBC0-F321DA531736}"/>
                                            </p:graphic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15">
                                            <p:graphicEl>
                                              <a:dgm id="{A66BC266-986E-42A8-BBC0-F321DA531736}"/>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DCBBDC-7083-4CAC-9EF1-BFB0697AFB31}"/>
              </a:ext>
            </a:extLst>
          </p:cNvPr>
          <p:cNvSpPr>
            <a:spLocks noGrp="1"/>
          </p:cNvSpPr>
          <p:nvPr>
            <p:ph type="dt" sz="half" idx="10"/>
          </p:nvPr>
        </p:nvSpPr>
        <p:spPr/>
        <p:txBody>
          <a:bodyPr/>
          <a:lstStyle/>
          <a:p>
            <a:fld id="{1D6F3EEA-C97B-4A56-978A-5A0E3EA7DEB0}" type="datetime1">
              <a:rPr lang="en-IN" smtClean="0"/>
              <a:t>10-12-2021</a:t>
            </a:fld>
            <a:endParaRPr lang="en-IN" dirty="0"/>
          </a:p>
        </p:txBody>
      </p:sp>
      <p:sp>
        <p:nvSpPr>
          <p:cNvPr id="3" name="Footer Placeholder 2">
            <a:extLst>
              <a:ext uri="{FF2B5EF4-FFF2-40B4-BE49-F238E27FC236}">
                <a16:creationId xmlns:a16="http://schemas.microsoft.com/office/drawing/2014/main" id="{AA1C590A-48CD-4065-AD06-06AAA0D50CD4}"/>
              </a:ext>
            </a:extLst>
          </p:cNvPr>
          <p:cNvSpPr>
            <a:spLocks noGrp="1"/>
          </p:cNvSpPr>
          <p:nvPr>
            <p:ph type="ftr" sz="quarter" idx="11"/>
          </p:nvPr>
        </p:nvSpPr>
        <p:spPr/>
        <p:txBody>
          <a:bodyPr/>
          <a:lstStyle/>
          <a:p>
            <a:r>
              <a:rPr lang="en-IN" dirty="0"/>
              <a:t>Theshiya Ashray</a:t>
            </a:r>
          </a:p>
        </p:txBody>
      </p:sp>
      <p:sp>
        <p:nvSpPr>
          <p:cNvPr id="4" name="Slide Number Placeholder 3">
            <a:extLst>
              <a:ext uri="{FF2B5EF4-FFF2-40B4-BE49-F238E27FC236}">
                <a16:creationId xmlns:a16="http://schemas.microsoft.com/office/drawing/2014/main" id="{0F777B02-7021-47BE-B6F0-CE1A8F330925}"/>
              </a:ext>
            </a:extLst>
          </p:cNvPr>
          <p:cNvSpPr>
            <a:spLocks noGrp="1"/>
          </p:cNvSpPr>
          <p:nvPr>
            <p:ph type="sldNum" sz="quarter" idx="12"/>
          </p:nvPr>
        </p:nvSpPr>
        <p:spPr/>
        <p:txBody>
          <a:bodyPr/>
          <a:lstStyle/>
          <a:p>
            <a:fld id="{927C1A50-ED7E-4FBF-8701-19E58EE11459}" type="slidenum">
              <a:rPr lang="en-IN" smtClean="0"/>
              <a:t>9</a:t>
            </a:fld>
            <a:endParaRPr lang="en-IN" dirty="0"/>
          </a:p>
        </p:txBody>
      </p:sp>
      <p:sp>
        <p:nvSpPr>
          <p:cNvPr id="6" name="Rectangle 5">
            <a:extLst>
              <a:ext uri="{FF2B5EF4-FFF2-40B4-BE49-F238E27FC236}">
                <a16:creationId xmlns:a16="http://schemas.microsoft.com/office/drawing/2014/main" id="{57A71AA8-D1D7-4907-9EA5-76D95197C454}"/>
              </a:ext>
            </a:extLst>
          </p:cNvPr>
          <p:cNvSpPr/>
          <p:nvPr/>
        </p:nvSpPr>
        <p:spPr>
          <a:xfrm>
            <a:off x="2944207" y="-65704"/>
            <a:ext cx="6303585"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Financial </a:t>
            </a:r>
            <a:r>
              <a:rPr lang="en-US" sz="54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a:t>
            </a: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nformation</a:t>
            </a:r>
          </a:p>
        </p:txBody>
      </p:sp>
      <p:sp>
        <p:nvSpPr>
          <p:cNvPr id="7" name="Rectangle 6">
            <a:extLst>
              <a:ext uri="{FF2B5EF4-FFF2-40B4-BE49-F238E27FC236}">
                <a16:creationId xmlns:a16="http://schemas.microsoft.com/office/drawing/2014/main" id="{1C7E5995-EEC7-4771-9185-B9722C2406FF}"/>
              </a:ext>
            </a:extLst>
          </p:cNvPr>
          <p:cNvSpPr/>
          <p:nvPr/>
        </p:nvSpPr>
        <p:spPr>
          <a:xfrm>
            <a:off x="234819" y="875101"/>
            <a:ext cx="11727026" cy="1754326"/>
          </a:xfrm>
          <a:prstGeom prst="rect">
            <a:avLst/>
          </a:prstGeom>
        </p:spPr>
        <p:txBody>
          <a:bodyPr wrap="square">
            <a:spAutoFit/>
          </a:bodyPr>
          <a:lstStyle/>
          <a:p>
            <a:pPr algn="just"/>
            <a:r>
              <a:rPr lang="en-US" sz="2400" dirty="0">
                <a:solidFill>
                  <a:srgbClr val="000000"/>
                </a:solidFill>
                <a:latin typeface="Raleway"/>
              </a:rPr>
              <a:t>	The financial information derived from the audited financial statements of Ami Lifesciences Private Limited for the last three financial years (i.e. for the Fiscals </a:t>
            </a:r>
            <a:r>
              <a:rPr lang="en-US" sz="2400" dirty="0">
                <a:solidFill>
                  <a:srgbClr val="FF0000"/>
                </a:solidFill>
                <a:latin typeface="Raleway"/>
              </a:rPr>
              <a:t>2020, 2019</a:t>
            </a:r>
            <a:r>
              <a:rPr lang="en-US" sz="2400" dirty="0">
                <a:solidFill>
                  <a:srgbClr val="000000"/>
                </a:solidFill>
                <a:latin typeface="Raleway"/>
              </a:rPr>
              <a:t> and </a:t>
            </a:r>
            <a:r>
              <a:rPr lang="en-US" sz="2400" dirty="0">
                <a:solidFill>
                  <a:srgbClr val="FF0000"/>
                </a:solidFill>
                <a:latin typeface="Raleway"/>
              </a:rPr>
              <a:t>2018</a:t>
            </a:r>
            <a:r>
              <a:rPr lang="en-US" sz="2400" dirty="0">
                <a:solidFill>
                  <a:srgbClr val="000000"/>
                </a:solidFill>
                <a:latin typeface="Raleway"/>
              </a:rPr>
              <a:t>) are set forth below:</a:t>
            </a:r>
          </a:p>
          <a:p>
            <a:pPr algn="just"/>
            <a:br>
              <a:rPr lang="en-US" dirty="0"/>
            </a:br>
            <a:endParaRPr lang="en-IN" dirty="0"/>
          </a:p>
        </p:txBody>
      </p:sp>
      <p:graphicFrame>
        <p:nvGraphicFramePr>
          <p:cNvPr id="8" name="Table 7">
            <a:extLst>
              <a:ext uri="{FF2B5EF4-FFF2-40B4-BE49-F238E27FC236}">
                <a16:creationId xmlns:a16="http://schemas.microsoft.com/office/drawing/2014/main" id="{1F1267DE-6F9C-449E-A5A7-722DEF969C6F}"/>
              </a:ext>
            </a:extLst>
          </p:cNvPr>
          <p:cNvGraphicFramePr>
            <a:graphicFrameLocks noGrp="1"/>
          </p:cNvGraphicFramePr>
          <p:nvPr>
            <p:extLst>
              <p:ext uri="{D42A27DB-BD31-4B8C-83A1-F6EECF244321}">
                <p14:modId xmlns:p14="http://schemas.microsoft.com/office/powerpoint/2010/main" val="15556696"/>
              </p:ext>
            </p:extLst>
          </p:nvPr>
        </p:nvGraphicFramePr>
        <p:xfrm>
          <a:off x="2370338" y="2001129"/>
          <a:ext cx="8387858" cy="4473552"/>
        </p:xfrm>
        <a:graphic>
          <a:graphicData uri="http://schemas.openxmlformats.org/drawingml/2006/table">
            <a:tbl>
              <a:tblPr/>
              <a:tblGrid>
                <a:gridCol w="5234111">
                  <a:extLst>
                    <a:ext uri="{9D8B030D-6E8A-4147-A177-3AD203B41FA5}">
                      <a16:colId xmlns:a16="http://schemas.microsoft.com/office/drawing/2014/main" val="2641111739"/>
                    </a:ext>
                  </a:extLst>
                </a:gridCol>
                <a:gridCol w="1138335">
                  <a:extLst>
                    <a:ext uri="{9D8B030D-6E8A-4147-A177-3AD203B41FA5}">
                      <a16:colId xmlns:a16="http://schemas.microsoft.com/office/drawing/2014/main" val="134025818"/>
                    </a:ext>
                  </a:extLst>
                </a:gridCol>
                <a:gridCol w="1046194">
                  <a:extLst>
                    <a:ext uri="{9D8B030D-6E8A-4147-A177-3AD203B41FA5}">
                      <a16:colId xmlns:a16="http://schemas.microsoft.com/office/drawing/2014/main" val="3300761969"/>
                    </a:ext>
                  </a:extLst>
                </a:gridCol>
                <a:gridCol w="969218">
                  <a:extLst>
                    <a:ext uri="{9D8B030D-6E8A-4147-A177-3AD203B41FA5}">
                      <a16:colId xmlns:a16="http://schemas.microsoft.com/office/drawing/2014/main" val="3252030110"/>
                    </a:ext>
                  </a:extLst>
                </a:gridCol>
              </a:tblGrid>
              <a:tr h="314904">
                <a:tc rowSpan="2">
                  <a:txBody>
                    <a:bodyPr/>
                    <a:lstStyle/>
                    <a:p>
                      <a:pPr algn="ctr" fontAlgn="ctr"/>
                      <a:r>
                        <a:rPr lang="en-IN" sz="1800" b="1" dirty="0">
                          <a:effectLst/>
                        </a:rPr>
                        <a:t>Particulars</a:t>
                      </a:r>
                      <a:endParaRPr lang="en-IN" sz="1800" dirty="0">
                        <a:effectLst/>
                      </a:endParaRP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gridSpan="3">
                  <a:txBody>
                    <a:bodyPr/>
                    <a:lstStyle/>
                    <a:p>
                      <a:pPr algn="ctr" fontAlgn="ctr"/>
                      <a:r>
                        <a:rPr lang="en-IN" sz="1600" b="1" dirty="0">
                          <a:effectLst/>
                        </a:rPr>
                        <a:t>For the Fiscals</a:t>
                      </a:r>
                      <a:endParaRPr lang="en-IN" sz="1600" dirty="0">
                        <a:effectLst/>
                      </a:endParaRP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2255127543"/>
                  </a:ext>
                </a:extLst>
              </a:tr>
              <a:tr h="314904">
                <a:tc vMerge="1">
                  <a:txBody>
                    <a:bodyPr/>
                    <a:lstStyle/>
                    <a:p>
                      <a:endParaRPr lang="en-IN"/>
                    </a:p>
                  </a:txBody>
                  <a:tcPr/>
                </a:tc>
                <a:tc>
                  <a:txBody>
                    <a:bodyPr/>
                    <a:lstStyle/>
                    <a:p>
                      <a:pPr algn="l" fontAlgn="ctr"/>
                      <a:r>
                        <a:rPr lang="en-IN" sz="1600" b="1" dirty="0">
                          <a:effectLst/>
                        </a:rPr>
                        <a:t> 2020</a:t>
                      </a:r>
                      <a:endParaRPr lang="en-IN" sz="1600" dirty="0">
                        <a:effectLst/>
                      </a:endParaRP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600" b="1">
                          <a:effectLst/>
                        </a:rPr>
                        <a:t>2019</a:t>
                      </a:r>
                      <a:endParaRPr lang="en-IN" sz="1600">
                        <a:effectLst/>
                      </a:endParaRP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600" b="1">
                          <a:effectLst/>
                        </a:rPr>
                        <a:t>2018</a:t>
                      </a:r>
                      <a:endParaRPr lang="en-IN" sz="1600">
                        <a:effectLst/>
                      </a:endParaRP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F3EF"/>
                    </a:solidFill>
                  </a:tcPr>
                </a:tc>
                <a:extLst>
                  <a:ext uri="{0D108BD9-81ED-4DB2-BD59-A6C34878D82A}">
                    <a16:rowId xmlns:a16="http://schemas.microsoft.com/office/drawing/2014/main" val="1195110466"/>
                  </a:ext>
                </a:extLst>
              </a:tr>
              <a:tr h="517343">
                <a:tc>
                  <a:txBody>
                    <a:bodyPr/>
                    <a:lstStyle/>
                    <a:p>
                      <a:pPr marL="285750" indent="-285750" algn="l" fontAlgn="ctr">
                        <a:buFont typeface="Wingdings" panose="05000000000000000000" pitchFamily="2" charset="2"/>
                        <a:buChar char="v"/>
                      </a:pPr>
                      <a:r>
                        <a:rPr lang="en-IN" sz="1600" dirty="0">
                          <a:effectLst/>
                        </a:rPr>
                        <a:t>Equity capital</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600" dirty="0">
                          <a:effectLst/>
                        </a:rPr>
                        <a:t>123.53</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600" dirty="0">
                          <a:effectLst/>
                        </a:rPr>
                        <a:t>100</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5E5DA"/>
                    </a:solidFill>
                  </a:tcPr>
                </a:tc>
                <a:tc>
                  <a:txBody>
                    <a:bodyPr/>
                    <a:lstStyle/>
                    <a:p>
                      <a:pPr algn="l" fontAlgn="ctr"/>
                      <a:r>
                        <a:rPr lang="en-IN" sz="1600" dirty="0">
                          <a:effectLst/>
                        </a:rPr>
                        <a:t>100</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extLst>
                  <a:ext uri="{0D108BD9-81ED-4DB2-BD59-A6C34878D82A}">
                    <a16:rowId xmlns:a16="http://schemas.microsoft.com/office/drawing/2014/main" val="3109657015"/>
                  </a:ext>
                </a:extLst>
              </a:tr>
              <a:tr h="517343">
                <a:tc>
                  <a:txBody>
                    <a:bodyPr/>
                    <a:lstStyle/>
                    <a:p>
                      <a:pPr marL="285750" indent="-285750" algn="l" fontAlgn="ctr">
                        <a:buFont typeface="Wingdings" panose="05000000000000000000" pitchFamily="2" charset="2"/>
                        <a:buChar char="v"/>
                      </a:pPr>
                      <a:r>
                        <a:rPr lang="en-US" sz="1600" dirty="0">
                          <a:effectLst/>
                        </a:rPr>
                        <a:t>Reserves and surplus (excluding revaluation reserves)</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600" dirty="0">
                          <a:effectLst/>
                        </a:rPr>
                        <a:t>2,938.99</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600" dirty="0">
                          <a:effectLst/>
                        </a:rPr>
                        <a:t>878.11</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F3EF"/>
                    </a:solidFill>
                  </a:tcPr>
                </a:tc>
                <a:tc>
                  <a:txBody>
                    <a:bodyPr/>
                    <a:lstStyle/>
                    <a:p>
                      <a:pPr algn="l" fontAlgn="ctr"/>
                      <a:r>
                        <a:rPr lang="en-IN" sz="1600">
                          <a:effectLst/>
                        </a:rPr>
                        <a:t>694.17</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extLst>
                  <a:ext uri="{0D108BD9-81ED-4DB2-BD59-A6C34878D82A}">
                    <a16:rowId xmlns:a16="http://schemas.microsoft.com/office/drawing/2014/main" val="3952046614"/>
                  </a:ext>
                </a:extLst>
              </a:tr>
              <a:tr h="462885">
                <a:tc>
                  <a:txBody>
                    <a:bodyPr/>
                    <a:lstStyle/>
                    <a:p>
                      <a:pPr marL="285750" indent="-285750" algn="l" fontAlgn="ctr">
                        <a:buFont typeface="Wingdings" panose="05000000000000000000" pitchFamily="2" charset="2"/>
                        <a:buChar char="v"/>
                      </a:pPr>
                      <a:r>
                        <a:rPr lang="en-IN" sz="1600" dirty="0">
                          <a:effectLst/>
                        </a:rPr>
                        <a:t>Sales</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600">
                          <a:effectLst/>
                        </a:rPr>
                        <a:t>3,954.70</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600" dirty="0">
                          <a:effectLst/>
                        </a:rPr>
                        <a:t>2,828.34</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5E5DA"/>
                    </a:solidFill>
                  </a:tcPr>
                </a:tc>
                <a:tc>
                  <a:txBody>
                    <a:bodyPr/>
                    <a:lstStyle/>
                    <a:p>
                      <a:pPr algn="l" fontAlgn="ctr"/>
                      <a:r>
                        <a:rPr lang="en-IN" sz="1600">
                          <a:effectLst/>
                        </a:rPr>
                        <a:t>2,288.24</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extLst>
                  <a:ext uri="{0D108BD9-81ED-4DB2-BD59-A6C34878D82A}">
                    <a16:rowId xmlns:a16="http://schemas.microsoft.com/office/drawing/2014/main" val="3959446988"/>
                  </a:ext>
                </a:extLst>
              </a:tr>
              <a:tr h="517343">
                <a:tc>
                  <a:txBody>
                    <a:bodyPr/>
                    <a:lstStyle/>
                    <a:p>
                      <a:pPr marL="285750" indent="-285750" algn="l" fontAlgn="ctr">
                        <a:buFont typeface="Wingdings" panose="05000000000000000000" pitchFamily="2" charset="2"/>
                        <a:buChar char="v"/>
                      </a:pPr>
                      <a:r>
                        <a:rPr lang="en-IN" sz="1600" dirty="0">
                          <a:effectLst/>
                        </a:rPr>
                        <a:t>Profit/(loss) after tax</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600">
                          <a:effectLst/>
                        </a:rPr>
                        <a:t>509.3</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600" dirty="0">
                          <a:effectLst/>
                        </a:rPr>
                        <a:t>262.34</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F3EF"/>
                    </a:solidFill>
                  </a:tcPr>
                </a:tc>
                <a:tc>
                  <a:txBody>
                    <a:bodyPr/>
                    <a:lstStyle/>
                    <a:p>
                      <a:pPr algn="l" fontAlgn="ctr"/>
                      <a:r>
                        <a:rPr lang="en-IN" sz="1600">
                          <a:effectLst/>
                        </a:rPr>
                        <a:t>193.82</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extLst>
                  <a:ext uri="{0D108BD9-81ED-4DB2-BD59-A6C34878D82A}">
                    <a16:rowId xmlns:a16="http://schemas.microsoft.com/office/drawing/2014/main" val="243270704"/>
                  </a:ext>
                </a:extLst>
              </a:tr>
              <a:tr h="314904">
                <a:tc>
                  <a:txBody>
                    <a:bodyPr/>
                    <a:lstStyle/>
                    <a:p>
                      <a:pPr marL="285750" indent="-285750" algn="l" fontAlgn="ctr">
                        <a:buFont typeface="Wingdings" panose="05000000000000000000" pitchFamily="2" charset="2"/>
                        <a:buChar char="v"/>
                      </a:pPr>
                      <a:r>
                        <a:rPr lang="en-US" sz="1600" dirty="0">
                          <a:effectLst/>
                        </a:rPr>
                        <a:t>Earnings / (Loss) per share (face value  10) (Basic)</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600">
                          <a:effectLst/>
                        </a:rPr>
                        <a:t>49.25</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600" dirty="0">
                          <a:effectLst/>
                        </a:rPr>
                        <a:t>26.23</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5E5DA"/>
                    </a:solidFill>
                  </a:tcPr>
                </a:tc>
                <a:tc>
                  <a:txBody>
                    <a:bodyPr/>
                    <a:lstStyle/>
                    <a:p>
                      <a:pPr algn="l" fontAlgn="ctr"/>
                      <a:r>
                        <a:rPr lang="en-IN" sz="1600" dirty="0">
                          <a:effectLst/>
                        </a:rPr>
                        <a:t>19.38</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extLst>
                  <a:ext uri="{0D108BD9-81ED-4DB2-BD59-A6C34878D82A}">
                    <a16:rowId xmlns:a16="http://schemas.microsoft.com/office/drawing/2014/main" val="2032744327"/>
                  </a:ext>
                </a:extLst>
              </a:tr>
              <a:tr h="314904">
                <a:tc>
                  <a:txBody>
                    <a:bodyPr/>
                    <a:lstStyle/>
                    <a:p>
                      <a:pPr marL="285750" indent="-285750" algn="l" fontAlgn="ctr">
                        <a:buFont typeface="Wingdings" panose="05000000000000000000" pitchFamily="2" charset="2"/>
                        <a:buChar char="v"/>
                      </a:pPr>
                      <a:r>
                        <a:rPr lang="en-US" sz="1600" dirty="0">
                          <a:effectLst/>
                        </a:rPr>
                        <a:t>Earnings per share (face value  10) (Diluted)</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600">
                          <a:effectLst/>
                        </a:rPr>
                        <a:t>49.25</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600">
                          <a:effectLst/>
                        </a:rPr>
                        <a:t>26.23</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F3EF"/>
                    </a:solidFill>
                  </a:tcPr>
                </a:tc>
                <a:tc>
                  <a:txBody>
                    <a:bodyPr/>
                    <a:lstStyle/>
                    <a:p>
                      <a:pPr algn="l" fontAlgn="ctr"/>
                      <a:r>
                        <a:rPr lang="en-IN" sz="1600" dirty="0">
                          <a:effectLst/>
                        </a:rPr>
                        <a:t>19.38</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extLst>
                  <a:ext uri="{0D108BD9-81ED-4DB2-BD59-A6C34878D82A}">
                    <a16:rowId xmlns:a16="http://schemas.microsoft.com/office/drawing/2014/main" val="3169597602"/>
                  </a:ext>
                </a:extLst>
              </a:tr>
              <a:tr h="517343">
                <a:tc>
                  <a:txBody>
                    <a:bodyPr/>
                    <a:lstStyle/>
                    <a:p>
                      <a:pPr marL="285750" indent="-285750" algn="l" fontAlgn="ctr">
                        <a:buFont typeface="Wingdings" panose="05000000000000000000" pitchFamily="2" charset="2"/>
                        <a:buChar char="v"/>
                      </a:pPr>
                      <a:r>
                        <a:rPr lang="en-IN" sz="1600" dirty="0">
                          <a:effectLst/>
                        </a:rPr>
                        <a:t>Net asset value</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600">
                          <a:effectLst/>
                        </a:rPr>
                        <a:t>3,062.52</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tc>
                  <a:txBody>
                    <a:bodyPr/>
                    <a:lstStyle/>
                    <a:p>
                      <a:pPr algn="l" fontAlgn="ctr"/>
                      <a:r>
                        <a:rPr lang="en-IN" sz="1600">
                          <a:effectLst/>
                        </a:rPr>
                        <a:t>978.11</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5E5DA"/>
                    </a:solidFill>
                  </a:tcPr>
                </a:tc>
                <a:tc>
                  <a:txBody>
                    <a:bodyPr/>
                    <a:lstStyle/>
                    <a:p>
                      <a:pPr algn="l" fontAlgn="ctr"/>
                      <a:r>
                        <a:rPr lang="en-IN" sz="1600" dirty="0">
                          <a:effectLst/>
                        </a:rPr>
                        <a:t>794.17</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EADF"/>
                    </a:solidFill>
                  </a:tcPr>
                </a:tc>
                <a:extLst>
                  <a:ext uri="{0D108BD9-81ED-4DB2-BD59-A6C34878D82A}">
                    <a16:rowId xmlns:a16="http://schemas.microsoft.com/office/drawing/2014/main" val="2830891277"/>
                  </a:ext>
                </a:extLst>
              </a:tr>
              <a:tr h="517343">
                <a:tc>
                  <a:txBody>
                    <a:bodyPr/>
                    <a:lstStyle/>
                    <a:p>
                      <a:pPr marL="285750" indent="-285750" algn="l" fontAlgn="ctr">
                        <a:buFont typeface="Wingdings" panose="05000000000000000000" pitchFamily="2" charset="2"/>
                        <a:buChar char="v"/>
                      </a:pPr>
                      <a:r>
                        <a:rPr lang="en-US" sz="1600" dirty="0">
                          <a:effectLst/>
                        </a:rPr>
                        <a:t>Net asset value per share</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600">
                          <a:effectLst/>
                        </a:rPr>
                        <a:t>247.92</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tc>
                  <a:txBody>
                    <a:bodyPr/>
                    <a:lstStyle/>
                    <a:p>
                      <a:pPr algn="l" fontAlgn="ctr"/>
                      <a:r>
                        <a:rPr lang="en-IN" sz="1600">
                          <a:effectLst/>
                        </a:rPr>
                        <a:t>97.81</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9F3EF"/>
                    </a:solidFill>
                  </a:tcPr>
                </a:tc>
                <a:tc>
                  <a:txBody>
                    <a:bodyPr/>
                    <a:lstStyle/>
                    <a:p>
                      <a:pPr algn="l" fontAlgn="ctr"/>
                      <a:r>
                        <a:rPr lang="en-IN" sz="1600" dirty="0">
                          <a:effectLst/>
                        </a:rPr>
                        <a:t>79.42</a:t>
                      </a:r>
                    </a:p>
                  </a:txBody>
                  <a:tcPr marL="56074" marR="56074" marT="56074" marB="56074" anchor="ctr">
                    <a:lnL w="7620" cap="flat" cmpd="sng" algn="ctr">
                      <a:solidFill>
                        <a:srgbClr val="D9D8D8"/>
                      </a:solidFill>
                      <a:prstDash val="solid"/>
                      <a:round/>
                      <a:headEnd type="none" w="med" len="med"/>
                      <a:tailEnd type="none" w="med" len="med"/>
                    </a:lnL>
                    <a:lnR w="7620" cap="flat" cmpd="sng" algn="ctr">
                      <a:solidFill>
                        <a:srgbClr val="D9D8D8"/>
                      </a:solidFill>
                      <a:prstDash val="solid"/>
                      <a:round/>
                      <a:headEnd type="none" w="med" len="med"/>
                      <a:tailEnd type="none" w="med" len="med"/>
                    </a:lnR>
                    <a:lnT w="7620" cap="flat" cmpd="sng" algn="ctr">
                      <a:solidFill>
                        <a:srgbClr val="D9D8D8"/>
                      </a:solidFill>
                      <a:prstDash val="solid"/>
                      <a:round/>
                      <a:headEnd type="none" w="med" len="med"/>
                      <a:tailEnd type="none" w="med" len="med"/>
                    </a:lnT>
                    <a:lnB w="7620" cap="flat" cmpd="sng" algn="ctr">
                      <a:solidFill>
                        <a:srgbClr val="D9D8D8"/>
                      </a:solidFill>
                      <a:prstDash val="solid"/>
                      <a:round/>
                      <a:headEnd type="none" w="med" len="med"/>
                      <a:tailEnd type="none" w="med" len="med"/>
                    </a:lnB>
                    <a:solidFill>
                      <a:srgbClr val="FDF7F3"/>
                    </a:solidFill>
                  </a:tcPr>
                </a:tc>
                <a:extLst>
                  <a:ext uri="{0D108BD9-81ED-4DB2-BD59-A6C34878D82A}">
                    <a16:rowId xmlns:a16="http://schemas.microsoft.com/office/drawing/2014/main" val="2256201929"/>
                  </a:ext>
                </a:extLst>
              </a:tr>
            </a:tbl>
          </a:graphicData>
        </a:graphic>
      </p:graphicFrame>
      <p:pic>
        <p:nvPicPr>
          <p:cNvPr id="9" name="Picture 8" descr="Icon&#10;&#10;Description automatically generated">
            <a:extLst>
              <a:ext uri="{FF2B5EF4-FFF2-40B4-BE49-F238E27FC236}">
                <a16:creationId xmlns:a16="http://schemas.microsoft.com/office/drawing/2014/main" id="{913114AC-D0F3-4AAE-B26B-918EC6B442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3799" y="136525"/>
            <a:ext cx="713709" cy="722206"/>
          </a:xfrm>
          <a:prstGeom prst="round2DiagRect">
            <a:avLst>
              <a:gd name="adj1" fmla="val 24223"/>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8043463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1076</TotalTime>
  <Words>1267</Words>
  <Application>Microsoft Office PowerPoint</Application>
  <PresentationFormat>Widescreen</PresentationFormat>
  <Paragraphs>253</Paragraphs>
  <Slides>24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 Rounded MT Bold</vt:lpstr>
      <vt:lpstr>Calibri</vt:lpstr>
      <vt:lpstr>Calibri Light</vt:lpstr>
      <vt:lpstr>Comic Sans MS</vt:lpstr>
      <vt:lpstr>Raleway</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Ashray Theshiya</dc:creator>
  <cp:lastModifiedBy>Ashray Theshiya</cp:lastModifiedBy>
  <cp:revision>53</cp:revision>
  <dcterms:created xsi:type="dcterms:W3CDTF">2021-07-02T12:19:35Z</dcterms:created>
  <dcterms:modified xsi:type="dcterms:W3CDTF">2021-12-10T12:02:39Z</dcterms:modified>
</cp:coreProperties>
</file>