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68" r:id="rId3"/>
    <p:sldId id="257" r:id="rId4"/>
    <p:sldId id="258" r:id="rId5"/>
    <p:sldId id="259" r:id="rId6"/>
    <p:sldId id="263" r:id="rId7"/>
    <p:sldId id="260" r:id="rId8"/>
    <p:sldId id="269" r:id="rId9"/>
    <p:sldId id="267" r:id="rId10"/>
    <p:sldId id="262" r:id="rId11"/>
    <p:sldId id="264" r:id="rId12"/>
    <p:sldId id="265" r:id="rId13"/>
    <p:sldId id="266"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4" autoAdjust="0"/>
    <p:restoredTop sz="94660"/>
  </p:normalViewPr>
  <p:slideViewPr>
    <p:cSldViewPr snapToGrid="0">
      <p:cViewPr varScale="1">
        <p:scale>
          <a:sx n="74" d="100"/>
          <a:sy n="74" d="100"/>
        </p:scale>
        <p:origin x="4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7EB30A-6F6E-48A4-9C8E-DDE540AA92D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422A4C0B-06D1-4DA2-BE35-C250190FFDBC}">
      <dgm:prSet phldrT="[Text]"/>
      <dgm:spPr/>
      <dgm:t>
        <a:bodyPr/>
        <a:lstStyle/>
        <a:p>
          <a:r>
            <a:rPr lang="en-US" b="1"/>
            <a:t>Incorporation </a:t>
          </a:r>
          <a:endParaRPr lang="en-US" b="1" dirty="0"/>
        </a:p>
      </dgm:t>
    </dgm:pt>
    <dgm:pt modelId="{5F4F6E50-C112-4CCF-84F3-6B32C0776541}" type="parTrans" cxnId="{BCD86652-0CFF-4B7E-8043-FD3AA6D4C4B1}">
      <dgm:prSet/>
      <dgm:spPr/>
      <dgm:t>
        <a:bodyPr/>
        <a:lstStyle/>
        <a:p>
          <a:endParaRPr lang="en-US"/>
        </a:p>
      </dgm:t>
    </dgm:pt>
    <dgm:pt modelId="{9957135C-1487-4986-ACA7-0C342A965672}" type="sibTrans" cxnId="{BCD86652-0CFF-4B7E-8043-FD3AA6D4C4B1}">
      <dgm:prSet/>
      <dgm:spPr/>
      <dgm:t>
        <a:bodyPr/>
        <a:lstStyle/>
        <a:p>
          <a:endParaRPr lang="en-US"/>
        </a:p>
      </dgm:t>
    </dgm:pt>
    <dgm:pt modelId="{C24112BC-08D3-4723-A396-205AD5A18442}">
      <dgm:prSet phldrT="[Text]"/>
      <dgm:spPr/>
      <dgm:t>
        <a:bodyPr/>
        <a:lstStyle/>
        <a:p>
          <a:r>
            <a:rPr lang="en-IN"/>
            <a:t>200</a:t>
          </a:r>
          <a:r>
            <a:rPr lang="en-US"/>
            <a:t>0</a:t>
          </a:r>
          <a:endParaRPr lang="en-US" dirty="0"/>
        </a:p>
      </dgm:t>
    </dgm:pt>
    <dgm:pt modelId="{CBE705B9-BF42-4560-86EE-7273E339FDE3}" type="parTrans" cxnId="{DE8708C2-C2AC-4ED6-A3F0-A367A35C8041}">
      <dgm:prSet/>
      <dgm:spPr/>
      <dgm:t>
        <a:bodyPr/>
        <a:lstStyle/>
        <a:p>
          <a:endParaRPr lang="en-US"/>
        </a:p>
      </dgm:t>
    </dgm:pt>
    <dgm:pt modelId="{5D862C36-71DD-4031-856F-8D1A956DF81F}" type="sibTrans" cxnId="{DE8708C2-C2AC-4ED6-A3F0-A367A35C8041}">
      <dgm:prSet/>
      <dgm:spPr/>
      <dgm:t>
        <a:bodyPr/>
        <a:lstStyle/>
        <a:p>
          <a:endParaRPr lang="en-US"/>
        </a:p>
      </dgm:t>
    </dgm:pt>
    <dgm:pt modelId="{9E553F6E-0D48-4436-8D7A-F3AAA6B0E013}">
      <dgm:prSet phldrT="[Text]"/>
      <dgm:spPr/>
      <dgm:t>
        <a:bodyPr/>
        <a:lstStyle/>
        <a:p>
          <a:r>
            <a:rPr lang="en-US"/>
            <a:t>2005</a:t>
          </a:r>
          <a:endParaRPr lang="en-US" dirty="0"/>
        </a:p>
      </dgm:t>
    </dgm:pt>
    <dgm:pt modelId="{0C3B93AE-BA66-47E2-98EF-20FA2FD67849}" type="parTrans" cxnId="{95280651-3AB9-48CA-A76E-2A2908FBBF41}">
      <dgm:prSet/>
      <dgm:spPr/>
      <dgm:t>
        <a:bodyPr/>
        <a:lstStyle/>
        <a:p>
          <a:endParaRPr lang="en-US"/>
        </a:p>
      </dgm:t>
    </dgm:pt>
    <dgm:pt modelId="{5D603F38-9161-4708-B3DE-38F53028D1E0}" type="sibTrans" cxnId="{95280651-3AB9-48CA-A76E-2A2908FBBF41}">
      <dgm:prSet/>
      <dgm:spPr/>
      <dgm:t>
        <a:bodyPr/>
        <a:lstStyle/>
        <a:p>
          <a:endParaRPr lang="en-US"/>
        </a:p>
      </dgm:t>
    </dgm:pt>
    <dgm:pt modelId="{DA9FA89A-3FCC-4534-8F80-D2BAB52AE4B8}">
      <dgm:prSet phldrT="[Text]"/>
      <dgm:spPr/>
      <dgm:t>
        <a:bodyPr/>
        <a:lstStyle/>
        <a:p>
          <a:r>
            <a:rPr lang="en-IN"/>
            <a:t>201</a:t>
          </a:r>
          <a:r>
            <a:rPr lang="en-US"/>
            <a:t>3</a:t>
          </a:r>
          <a:endParaRPr lang="en-US" dirty="0"/>
        </a:p>
      </dgm:t>
    </dgm:pt>
    <dgm:pt modelId="{B77D426F-6D4F-47F2-A373-62C33E9691F2}" type="parTrans" cxnId="{BAD55805-5A39-4283-B8B7-C8A8A854638A}">
      <dgm:prSet/>
      <dgm:spPr/>
      <dgm:t>
        <a:bodyPr/>
        <a:lstStyle/>
        <a:p>
          <a:endParaRPr lang="en-US"/>
        </a:p>
      </dgm:t>
    </dgm:pt>
    <dgm:pt modelId="{434582EB-EFFB-4637-86FA-B9BF4767DC16}" type="sibTrans" cxnId="{BAD55805-5A39-4283-B8B7-C8A8A854638A}">
      <dgm:prSet/>
      <dgm:spPr/>
      <dgm:t>
        <a:bodyPr/>
        <a:lstStyle/>
        <a:p>
          <a:endParaRPr lang="en-US"/>
        </a:p>
      </dgm:t>
    </dgm:pt>
    <dgm:pt modelId="{28CC0295-9E42-4B11-BFA7-000600A454D0}">
      <dgm:prSet phldrT="[Text]"/>
      <dgm:spPr/>
      <dgm:t>
        <a:bodyPr/>
        <a:lstStyle/>
        <a:p>
          <a:r>
            <a:rPr lang="en-US"/>
            <a:t>2</a:t>
          </a:r>
          <a:r>
            <a:rPr lang="en-IN"/>
            <a:t>01</a:t>
          </a:r>
          <a:r>
            <a:rPr lang="en-US"/>
            <a:t>4</a:t>
          </a:r>
          <a:endParaRPr lang="en-US" dirty="0"/>
        </a:p>
      </dgm:t>
    </dgm:pt>
    <dgm:pt modelId="{FB668766-9205-4C39-8E24-6A8299173B5E}" type="parTrans" cxnId="{6BDC2A1E-1A8D-4809-8CC2-698FFCA11E14}">
      <dgm:prSet/>
      <dgm:spPr/>
      <dgm:t>
        <a:bodyPr/>
        <a:lstStyle/>
        <a:p>
          <a:endParaRPr lang="en-US"/>
        </a:p>
      </dgm:t>
    </dgm:pt>
    <dgm:pt modelId="{8A49EB7E-700F-4CC8-AB9E-65BC8D573C39}" type="sibTrans" cxnId="{6BDC2A1E-1A8D-4809-8CC2-698FFCA11E14}">
      <dgm:prSet/>
      <dgm:spPr/>
      <dgm:t>
        <a:bodyPr/>
        <a:lstStyle/>
        <a:p>
          <a:endParaRPr lang="en-US"/>
        </a:p>
      </dgm:t>
    </dgm:pt>
    <dgm:pt modelId="{9D8ADBD6-23FB-426E-8CF0-DC18FF791862}">
      <dgm:prSet/>
      <dgm:spPr/>
      <dgm:t>
        <a:bodyPr/>
        <a:lstStyle/>
        <a:p>
          <a:r>
            <a:rPr lang="en-US" b="1"/>
            <a:t>Started new facilities of daman</a:t>
          </a:r>
          <a:endParaRPr lang="en-US" b="1" dirty="0"/>
        </a:p>
      </dgm:t>
    </dgm:pt>
    <dgm:pt modelId="{61527AA3-1797-452E-AD5E-3A531C652557}" type="parTrans" cxnId="{47CC3A75-21DD-4991-A2D7-E3E3A78BAF00}">
      <dgm:prSet/>
      <dgm:spPr/>
      <dgm:t>
        <a:bodyPr/>
        <a:lstStyle/>
        <a:p>
          <a:endParaRPr lang="en-US"/>
        </a:p>
      </dgm:t>
    </dgm:pt>
    <dgm:pt modelId="{552EABD1-9823-47FC-845F-4EE1407FB6E3}" type="sibTrans" cxnId="{47CC3A75-21DD-4991-A2D7-E3E3A78BAF00}">
      <dgm:prSet/>
      <dgm:spPr/>
      <dgm:t>
        <a:bodyPr/>
        <a:lstStyle/>
        <a:p>
          <a:endParaRPr lang="en-US"/>
        </a:p>
      </dgm:t>
    </dgm:pt>
    <dgm:pt modelId="{67BFE231-2C60-4F64-9FDE-EEC4A417FC57}">
      <dgm:prSet/>
      <dgm:spPr/>
      <dgm:t>
        <a:bodyPr/>
        <a:lstStyle/>
        <a:p>
          <a:r>
            <a:rPr lang="en-US" b="1"/>
            <a:t>Launched own operations in USA</a:t>
          </a:r>
          <a:endParaRPr lang="en-US" b="1" dirty="0"/>
        </a:p>
      </dgm:t>
    </dgm:pt>
    <dgm:pt modelId="{1576AE41-3F07-4FC4-879C-1ABBF45C8946}" type="parTrans" cxnId="{1BDE74F1-4BA9-40B2-8CE7-595A8E057562}">
      <dgm:prSet/>
      <dgm:spPr/>
      <dgm:t>
        <a:bodyPr/>
        <a:lstStyle/>
        <a:p>
          <a:endParaRPr lang="en-US"/>
        </a:p>
      </dgm:t>
    </dgm:pt>
    <dgm:pt modelId="{1BC70779-A475-403E-BF37-BD6669F6F2CE}" type="sibTrans" cxnId="{1BDE74F1-4BA9-40B2-8CE7-595A8E057562}">
      <dgm:prSet/>
      <dgm:spPr/>
      <dgm:t>
        <a:bodyPr/>
        <a:lstStyle/>
        <a:p>
          <a:endParaRPr lang="en-US"/>
        </a:p>
      </dgm:t>
    </dgm:pt>
    <dgm:pt modelId="{DFC487AF-E7DC-854D-B78C-2DDCDBFD7FF6}">
      <dgm:prSet/>
      <dgm:spPr/>
      <dgm:t>
        <a:bodyPr/>
        <a:lstStyle/>
        <a:p>
          <a:r>
            <a:rPr lang="en-US" b="1"/>
            <a:t>Established CRO in mumbai</a:t>
          </a:r>
          <a:endParaRPr lang="en-IN" b="1" dirty="0"/>
        </a:p>
      </dgm:t>
    </dgm:pt>
    <dgm:pt modelId="{867FEB1D-8134-E64F-839B-A935126109DD}" type="parTrans" cxnId="{237AF1E6-5F87-7646-B72A-34C23804643A}">
      <dgm:prSet/>
      <dgm:spPr/>
      <dgm:t>
        <a:bodyPr/>
        <a:lstStyle/>
        <a:p>
          <a:endParaRPr lang="en-US"/>
        </a:p>
      </dgm:t>
    </dgm:pt>
    <dgm:pt modelId="{97154994-D8E5-6142-BA8A-E03963BEC963}" type="sibTrans" cxnId="{237AF1E6-5F87-7646-B72A-34C23804643A}">
      <dgm:prSet/>
      <dgm:spPr/>
      <dgm:t>
        <a:bodyPr/>
        <a:lstStyle/>
        <a:p>
          <a:endParaRPr lang="en-US"/>
        </a:p>
      </dgm:t>
    </dgm:pt>
    <dgm:pt modelId="{91D9C067-7BA8-4894-BCFB-45D8D2321C74}">
      <dgm:prSet/>
      <dgm:spPr/>
      <dgm:t>
        <a:bodyPr/>
        <a:lstStyle/>
        <a:p>
          <a:r>
            <a:rPr lang="en-US" b="1"/>
            <a:t>Launched</a:t>
          </a:r>
          <a:r>
            <a:rPr lang="en-US"/>
            <a:t> </a:t>
          </a:r>
          <a:r>
            <a:rPr lang="en-US" b="1"/>
            <a:t>own</a:t>
          </a:r>
          <a:r>
            <a:rPr lang="en-US"/>
            <a:t> </a:t>
          </a:r>
          <a:r>
            <a:rPr lang="en-US" b="1"/>
            <a:t>operations</a:t>
          </a:r>
          <a:r>
            <a:rPr lang="en-US"/>
            <a:t> </a:t>
          </a:r>
          <a:r>
            <a:rPr lang="en-US" b="1"/>
            <a:t>in</a:t>
          </a:r>
          <a:r>
            <a:rPr lang="en-US"/>
            <a:t> </a:t>
          </a:r>
          <a:r>
            <a:rPr lang="en-US" b="1"/>
            <a:t>South</a:t>
          </a:r>
          <a:r>
            <a:rPr lang="en-US"/>
            <a:t> </a:t>
          </a:r>
          <a:r>
            <a:rPr lang="en-US" b="1"/>
            <a:t>Africa</a:t>
          </a:r>
          <a:r>
            <a:rPr lang="en-US"/>
            <a:t> </a:t>
          </a:r>
          <a:endParaRPr lang="en-US" dirty="0"/>
        </a:p>
      </dgm:t>
    </dgm:pt>
    <dgm:pt modelId="{C6F52BAD-652E-43BB-951B-61068BD645BD}" type="parTrans" cxnId="{484FFB30-0CE1-0D45-94DA-A283EC075740}">
      <dgm:prSet/>
      <dgm:spPr/>
      <dgm:t>
        <a:bodyPr/>
        <a:lstStyle/>
        <a:p>
          <a:endParaRPr lang="en-US"/>
        </a:p>
      </dgm:t>
    </dgm:pt>
    <dgm:pt modelId="{C7C954B6-90D8-49AA-9B6F-5BD6BFB41D70}" type="sibTrans" cxnId="{484FFB30-0CE1-0D45-94DA-A283EC075740}">
      <dgm:prSet/>
      <dgm:spPr/>
      <dgm:t>
        <a:bodyPr/>
        <a:lstStyle/>
        <a:p>
          <a:endParaRPr lang="en-US"/>
        </a:p>
      </dgm:t>
    </dgm:pt>
    <dgm:pt modelId="{6F2940F1-74C0-42E4-BEE9-B957102D7272}">
      <dgm:prSet phldrT="[Text]"/>
      <dgm:spPr/>
      <dgm:t>
        <a:bodyPr/>
        <a:lstStyle/>
        <a:p>
          <a:r>
            <a:rPr lang="en-IN"/>
            <a:t>19</a:t>
          </a:r>
          <a:r>
            <a:rPr lang="en-US"/>
            <a:t>85</a:t>
          </a:r>
          <a:endParaRPr lang="en-US" dirty="0"/>
        </a:p>
      </dgm:t>
    </dgm:pt>
    <dgm:pt modelId="{4ED5576F-8922-48DD-AD66-3A75F2B5EA69}" type="parTrans" cxnId="{73085075-750F-0B44-9DE2-075573CB53CF}">
      <dgm:prSet/>
      <dgm:spPr/>
      <dgm:t>
        <a:bodyPr/>
        <a:lstStyle/>
        <a:p>
          <a:endParaRPr lang="en-US"/>
        </a:p>
      </dgm:t>
    </dgm:pt>
    <dgm:pt modelId="{FF443287-E214-48FB-B6D7-B98C74B08906}" type="sibTrans" cxnId="{73085075-750F-0B44-9DE2-075573CB53CF}">
      <dgm:prSet/>
      <dgm:spPr/>
      <dgm:t>
        <a:bodyPr/>
        <a:lstStyle/>
        <a:p>
          <a:endParaRPr lang="en-US"/>
        </a:p>
      </dgm:t>
    </dgm:pt>
    <dgm:pt modelId="{FD53D047-0A3D-4CDE-8A8B-AE77EE0C90CF}" type="pres">
      <dgm:prSet presAssocID="{A27EB30A-6F6E-48A4-9C8E-DDE540AA92D1}" presName="linearFlow" presStyleCnt="0">
        <dgm:presLayoutVars>
          <dgm:dir/>
          <dgm:animLvl val="lvl"/>
          <dgm:resizeHandles val="exact"/>
        </dgm:presLayoutVars>
      </dgm:prSet>
      <dgm:spPr/>
    </dgm:pt>
    <dgm:pt modelId="{63BC0BA0-160F-429A-829D-4058A93B55BA}" type="pres">
      <dgm:prSet presAssocID="{6F2940F1-74C0-42E4-BEE9-B957102D7272}" presName="composite" presStyleCnt="0"/>
      <dgm:spPr/>
    </dgm:pt>
    <dgm:pt modelId="{8230A039-D524-4F5C-8783-75DFB058A274}" type="pres">
      <dgm:prSet presAssocID="{6F2940F1-74C0-42E4-BEE9-B957102D7272}" presName="parentText" presStyleLbl="alignNode1" presStyleIdx="0" presStyleCnt="5">
        <dgm:presLayoutVars>
          <dgm:chMax val="1"/>
          <dgm:bulletEnabled val="1"/>
        </dgm:presLayoutVars>
      </dgm:prSet>
      <dgm:spPr/>
    </dgm:pt>
    <dgm:pt modelId="{A199FDDE-BF28-4360-8A0C-3C3EB191B528}" type="pres">
      <dgm:prSet presAssocID="{6F2940F1-74C0-42E4-BEE9-B957102D7272}" presName="descendantText" presStyleLbl="alignAcc1" presStyleIdx="0" presStyleCnt="5">
        <dgm:presLayoutVars>
          <dgm:bulletEnabled val="1"/>
        </dgm:presLayoutVars>
      </dgm:prSet>
      <dgm:spPr/>
    </dgm:pt>
    <dgm:pt modelId="{F8F2B9F0-56AA-4EF4-925E-01028ADF39FE}" type="pres">
      <dgm:prSet presAssocID="{FF443287-E214-48FB-B6D7-B98C74B08906}" presName="sp" presStyleCnt="0"/>
      <dgm:spPr/>
    </dgm:pt>
    <dgm:pt modelId="{46D85DA6-B541-4F31-BA18-0BD0D468074F}" type="pres">
      <dgm:prSet presAssocID="{C24112BC-08D3-4723-A396-205AD5A18442}" presName="composite" presStyleCnt="0"/>
      <dgm:spPr/>
    </dgm:pt>
    <dgm:pt modelId="{1240AFC0-4073-48D6-ABB9-D53032B4F4AF}" type="pres">
      <dgm:prSet presAssocID="{C24112BC-08D3-4723-A396-205AD5A18442}" presName="parentText" presStyleLbl="alignNode1" presStyleIdx="1" presStyleCnt="5">
        <dgm:presLayoutVars>
          <dgm:chMax val="1"/>
          <dgm:bulletEnabled val="1"/>
        </dgm:presLayoutVars>
      </dgm:prSet>
      <dgm:spPr/>
    </dgm:pt>
    <dgm:pt modelId="{1150762F-7975-4BA9-83CD-E12A003A6A20}" type="pres">
      <dgm:prSet presAssocID="{C24112BC-08D3-4723-A396-205AD5A18442}" presName="descendantText" presStyleLbl="alignAcc1" presStyleIdx="1" presStyleCnt="5">
        <dgm:presLayoutVars>
          <dgm:bulletEnabled val="1"/>
        </dgm:presLayoutVars>
      </dgm:prSet>
      <dgm:spPr/>
    </dgm:pt>
    <dgm:pt modelId="{2CF07BAD-A6F1-47D3-87A5-578C08F575BC}" type="pres">
      <dgm:prSet presAssocID="{5D862C36-71DD-4031-856F-8D1A956DF81F}" presName="sp" presStyleCnt="0"/>
      <dgm:spPr/>
    </dgm:pt>
    <dgm:pt modelId="{B172342E-9D01-452E-BC23-5404910B48CB}" type="pres">
      <dgm:prSet presAssocID="{9E553F6E-0D48-4436-8D7A-F3AAA6B0E013}" presName="composite" presStyleCnt="0"/>
      <dgm:spPr/>
    </dgm:pt>
    <dgm:pt modelId="{93B53683-FB1E-4B7B-AADE-4899DAC81908}" type="pres">
      <dgm:prSet presAssocID="{9E553F6E-0D48-4436-8D7A-F3AAA6B0E013}" presName="parentText" presStyleLbl="alignNode1" presStyleIdx="2" presStyleCnt="5">
        <dgm:presLayoutVars>
          <dgm:chMax val="1"/>
          <dgm:bulletEnabled val="1"/>
        </dgm:presLayoutVars>
      </dgm:prSet>
      <dgm:spPr/>
    </dgm:pt>
    <dgm:pt modelId="{E5D29C26-76AA-41C1-8155-E5265F500EAD}" type="pres">
      <dgm:prSet presAssocID="{9E553F6E-0D48-4436-8D7A-F3AAA6B0E013}" presName="descendantText" presStyleLbl="alignAcc1" presStyleIdx="2" presStyleCnt="5">
        <dgm:presLayoutVars>
          <dgm:bulletEnabled val="1"/>
        </dgm:presLayoutVars>
      </dgm:prSet>
      <dgm:spPr/>
    </dgm:pt>
    <dgm:pt modelId="{F35145C2-5BD2-4770-85AA-EC8BC6E9FF1E}" type="pres">
      <dgm:prSet presAssocID="{5D603F38-9161-4708-B3DE-38F53028D1E0}" presName="sp" presStyleCnt="0"/>
      <dgm:spPr/>
    </dgm:pt>
    <dgm:pt modelId="{89F2B165-29D1-49FC-A2E7-3F02C7F7D0A0}" type="pres">
      <dgm:prSet presAssocID="{DA9FA89A-3FCC-4534-8F80-D2BAB52AE4B8}" presName="composite" presStyleCnt="0"/>
      <dgm:spPr/>
    </dgm:pt>
    <dgm:pt modelId="{938FB673-C1B6-4CBE-87A2-4F5A2C22A5BE}" type="pres">
      <dgm:prSet presAssocID="{DA9FA89A-3FCC-4534-8F80-D2BAB52AE4B8}" presName="parentText" presStyleLbl="alignNode1" presStyleIdx="3" presStyleCnt="5">
        <dgm:presLayoutVars>
          <dgm:chMax val="1"/>
          <dgm:bulletEnabled val="1"/>
        </dgm:presLayoutVars>
      </dgm:prSet>
      <dgm:spPr/>
    </dgm:pt>
    <dgm:pt modelId="{43900ECA-87B3-43B2-80EB-4900CD66646D}" type="pres">
      <dgm:prSet presAssocID="{DA9FA89A-3FCC-4534-8F80-D2BAB52AE4B8}" presName="descendantText" presStyleLbl="alignAcc1" presStyleIdx="3" presStyleCnt="5">
        <dgm:presLayoutVars>
          <dgm:bulletEnabled val="1"/>
        </dgm:presLayoutVars>
      </dgm:prSet>
      <dgm:spPr/>
    </dgm:pt>
    <dgm:pt modelId="{8A278F0B-F95B-44DD-AC4B-5246E184544A}" type="pres">
      <dgm:prSet presAssocID="{434582EB-EFFB-4637-86FA-B9BF4767DC16}" presName="sp" presStyleCnt="0"/>
      <dgm:spPr/>
    </dgm:pt>
    <dgm:pt modelId="{7801220D-F0AB-41BD-84B0-D940381559CA}" type="pres">
      <dgm:prSet presAssocID="{28CC0295-9E42-4B11-BFA7-000600A454D0}" presName="composite" presStyleCnt="0"/>
      <dgm:spPr/>
    </dgm:pt>
    <dgm:pt modelId="{D3FEE4C8-51F1-443C-9743-BD31C7C38DFD}" type="pres">
      <dgm:prSet presAssocID="{28CC0295-9E42-4B11-BFA7-000600A454D0}" presName="parentText" presStyleLbl="alignNode1" presStyleIdx="4" presStyleCnt="5">
        <dgm:presLayoutVars>
          <dgm:chMax val="1"/>
          <dgm:bulletEnabled val="1"/>
        </dgm:presLayoutVars>
      </dgm:prSet>
      <dgm:spPr/>
    </dgm:pt>
    <dgm:pt modelId="{4ED6631D-1F90-4281-BB7B-EED79C2FE4F9}" type="pres">
      <dgm:prSet presAssocID="{28CC0295-9E42-4B11-BFA7-000600A454D0}" presName="descendantText" presStyleLbl="alignAcc1" presStyleIdx="4" presStyleCnt="5">
        <dgm:presLayoutVars>
          <dgm:bulletEnabled val="1"/>
        </dgm:presLayoutVars>
      </dgm:prSet>
      <dgm:spPr/>
    </dgm:pt>
  </dgm:ptLst>
  <dgm:cxnLst>
    <dgm:cxn modelId="{BAD55805-5A39-4283-B8B7-C8A8A854638A}" srcId="{A27EB30A-6F6E-48A4-9C8E-DDE540AA92D1}" destId="{DA9FA89A-3FCC-4534-8F80-D2BAB52AE4B8}" srcOrd="3" destOrd="0" parTransId="{B77D426F-6D4F-47F2-A373-62C33E9691F2}" sibTransId="{434582EB-EFFB-4637-86FA-B9BF4767DC16}"/>
    <dgm:cxn modelId="{F5CBD616-2D6E-8744-A7D4-E5766EB16ADB}" type="presOf" srcId="{DA9FA89A-3FCC-4534-8F80-D2BAB52AE4B8}" destId="{938FB673-C1B6-4CBE-87A2-4F5A2C22A5BE}" srcOrd="0" destOrd="0" presId="urn:microsoft.com/office/officeart/2005/8/layout/chevron2"/>
    <dgm:cxn modelId="{DB659A1A-6A57-5C4B-B651-B8669DC6734D}" type="presOf" srcId="{9D8ADBD6-23FB-426E-8CF0-DC18FF791862}" destId="{1150762F-7975-4BA9-83CD-E12A003A6A20}" srcOrd="0" destOrd="0" presId="urn:microsoft.com/office/officeart/2005/8/layout/chevron2"/>
    <dgm:cxn modelId="{6BDC2A1E-1A8D-4809-8CC2-698FFCA11E14}" srcId="{A27EB30A-6F6E-48A4-9C8E-DDE540AA92D1}" destId="{28CC0295-9E42-4B11-BFA7-000600A454D0}" srcOrd="4" destOrd="0" parTransId="{FB668766-9205-4C39-8E24-6A8299173B5E}" sibTransId="{8A49EB7E-700F-4CC8-AB9E-65BC8D573C39}"/>
    <dgm:cxn modelId="{DAC7A02B-287E-AB4E-BE21-AA057547EB07}" type="presOf" srcId="{9E553F6E-0D48-4436-8D7A-F3AAA6B0E013}" destId="{93B53683-FB1E-4B7B-AADE-4899DAC81908}" srcOrd="0" destOrd="0" presId="urn:microsoft.com/office/officeart/2005/8/layout/chevron2"/>
    <dgm:cxn modelId="{1912282D-B536-F04D-A459-0E5F95FEC74C}" type="presOf" srcId="{67BFE231-2C60-4F64-9FDE-EEC4A417FC57}" destId="{43900ECA-87B3-43B2-80EB-4900CD66646D}" srcOrd="0" destOrd="0" presId="urn:microsoft.com/office/officeart/2005/8/layout/chevron2"/>
    <dgm:cxn modelId="{484FFB30-0CE1-0D45-94DA-A283EC075740}" srcId="{28CC0295-9E42-4B11-BFA7-000600A454D0}" destId="{91D9C067-7BA8-4894-BCFB-45D8D2321C74}" srcOrd="0" destOrd="0" parTransId="{C6F52BAD-652E-43BB-951B-61068BD645BD}" sibTransId="{C7C954B6-90D8-49AA-9B6F-5BD6BFB41D70}"/>
    <dgm:cxn modelId="{D5AA8836-8096-F94E-890B-6D176C319204}" type="presOf" srcId="{28CC0295-9E42-4B11-BFA7-000600A454D0}" destId="{D3FEE4C8-51F1-443C-9743-BD31C7C38DFD}" srcOrd="0" destOrd="0" presId="urn:microsoft.com/office/officeart/2005/8/layout/chevron2"/>
    <dgm:cxn modelId="{F780C66D-DD13-184F-A568-5A5B7627CE34}" type="presOf" srcId="{91D9C067-7BA8-4894-BCFB-45D8D2321C74}" destId="{4ED6631D-1F90-4281-BB7B-EED79C2FE4F9}" srcOrd="0" destOrd="0" presId="urn:microsoft.com/office/officeart/2005/8/layout/chevron2"/>
    <dgm:cxn modelId="{15339B70-6D65-B444-85D5-B593135CC0B1}" type="presOf" srcId="{6F2940F1-74C0-42E4-BEE9-B957102D7272}" destId="{8230A039-D524-4F5C-8783-75DFB058A274}" srcOrd="0" destOrd="0" presId="urn:microsoft.com/office/officeart/2005/8/layout/chevron2"/>
    <dgm:cxn modelId="{95280651-3AB9-48CA-A76E-2A2908FBBF41}" srcId="{A27EB30A-6F6E-48A4-9C8E-DDE540AA92D1}" destId="{9E553F6E-0D48-4436-8D7A-F3AAA6B0E013}" srcOrd="2" destOrd="0" parTransId="{0C3B93AE-BA66-47E2-98EF-20FA2FD67849}" sibTransId="{5D603F38-9161-4708-B3DE-38F53028D1E0}"/>
    <dgm:cxn modelId="{BCD86652-0CFF-4B7E-8043-FD3AA6D4C4B1}" srcId="{6F2940F1-74C0-42E4-BEE9-B957102D7272}" destId="{422A4C0B-06D1-4DA2-BE35-C250190FFDBC}" srcOrd="0" destOrd="0" parTransId="{5F4F6E50-C112-4CCF-84F3-6B32C0776541}" sibTransId="{9957135C-1487-4986-ACA7-0C342A965672}"/>
    <dgm:cxn modelId="{47CC3A75-21DD-4991-A2D7-E3E3A78BAF00}" srcId="{C24112BC-08D3-4723-A396-205AD5A18442}" destId="{9D8ADBD6-23FB-426E-8CF0-DC18FF791862}" srcOrd="0" destOrd="0" parTransId="{61527AA3-1797-452E-AD5E-3A531C652557}" sibTransId="{552EABD1-9823-47FC-845F-4EE1407FB6E3}"/>
    <dgm:cxn modelId="{73085075-750F-0B44-9DE2-075573CB53CF}" srcId="{A27EB30A-6F6E-48A4-9C8E-DDE540AA92D1}" destId="{6F2940F1-74C0-42E4-BEE9-B957102D7272}" srcOrd="0" destOrd="0" parTransId="{4ED5576F-8922-48DD-AD66-3A75F2B5EA69}" sibTransId="{FF443287-E214-48FB-B6D7-B98C74B08906}"/>
    <dgm:cxn modelId="{DE8708C2-C2AC-4ED6-A3F0-A367A35C8041}" srcId="{A27EB30A-6F6E-48A4-9C8E-DDE540AA92D1}" destId="{C24112BC-08D3-4723-A396-205AD5A18442}" srcOrd="1" destOrd="0" parTransId="{CBE705B9-BF42-4560-86EE-7273E339FDE3}" sibTransId="{5D862C36-71DD-4031-856F-8D1A956DF81F}"/>
    <dgm:cxn modelId="{543BF8D1-C042-4CD1-A6DB-B6C7780DF7CB}" type="presOf" srcId="{A27EB30A-6F6E-48A4-9C8E-DDE540AA92D1}" destId="{FD53D047-0A3D-4CDE-8A8B-AE77EE0C90CF}" srcOrd="0" destOrd="0" presId="urn:microsoft.com/office/officeart/2005/8/layout/chevron2"/>
    <dgm:cxn modelId="{BCD471DC-2282-9C4F-A218-294028BE1C9E}" type="presOf" srcId="{422A4C0B-06D1-4DA2-BE35-C250190FFDBC}" destId="{A199FDDE-BF28-4360-8A0C-3C3EB191B528}" srcOrd="0" destOrd="0" presId="urn:microsoft.com/office/officeart/2005/8/layout/chevron2"/>
    <dgm:cxn modelId="{237AF1E6-5F87-7646-B72A-34C23804643A}" srcId="{9E553F6E-0D48-4436-8D7A-F3AAA6B0E013}" destId="{DFC487AF-E7DC-854D-B78C-2DDCDBFD7FF6}" srcOrd="0" destOrd="0" parTransId="{867FEB1D-8134-E64F-839B-A935126109DD}" sibTransId="{97154994-D8E5-6142-BA8A-E03963BEC963}"/>
    <dgm:cxn modelId="{2D8578E9-1C71-834A-8D56-792919BA8C81}" type="presOf" srcId="{C24112BC-08D3-4723-A396-205AD5A18442}" destId="{1240AFC0-4073-48D6-ABB9-D53032B4F4AF}" srcOrd="0" destOrd="0" presId="urn:microsoft.com/office/officeart/2005/8/layout/chevron2"/>
    <dgm:cxn modelId="{1BDE74F1-4BA9-40B2-8CE7-595A8E057562}" srcId="{DA9FA89A-3FCC-4534-8F80-D2BAB52AE4B8}" destId="{67BFE231-2C60-4F64-9FDE-EEC4A417FC57}" srcOrd="0" destOrd="0" parTransId="{1576AE41-3F07-4FC4-879C-1ABBF45C8946}" sibTransId="{1BC70779-A475-403E-BF37-BD6669F6F2CE}"/>
    <dgm:cxn modelId="{6AC367F7-8E70-D041-989B-0BFE1870AF63}" type="presOf" srcId="{DFC487AF-E7DC-854D-B78C-2DDCDBFD7FF6}" destId="{E5D29C26-76AA-41C1-8155-E5265F500EAD}" srcOrd="0" destOrd="0" presId="urn:microsoft.com/office/officeart/2005/8/layout/chevron2"/>
    <dgm:cxn modelId="{2150A495-EAC0-E248-AB9A-61576117131E}" type="presParOf" srcId="{FD53D047-0A3D-4CDE-8A8B-AE77EE0C90CF}" destId="{63BC0BA0-160F-429A-829D-4058A93B55BA}" srcOrd="0" destOrd="0" presId="urn:microsoft.com/office/officeart/2005/8/layout/chevron2"/>
    <dgm:cxn modelId="{27768F40-4C77-584C-82BC-11E0333BA488}" type="presParOf" srcId="{63BC0BA0-160F-429A-829D-4058A93B55BA}" destId="{8230A039-D524-4F5C-8783-75DFB058A274}" srcOrd="0" destOrd="0" presId="urn:microsoft.com/office/officeart/2005/8/layout/chevron2"/>
    <dgm:cxn modelId="{DF2437AB-5F34-A143-8AEE-21FA471E5AD3}" type="presParOf" srcId="{63BC0BA0-160F-429A-829D-4058A93B55BA}" destId="{A199FDDE-BF28-4360-8A0C-3C3EB191B528}" srcOrd="1" destOrd="0" presId="urn:microsoft.com/office/officeart/2005/8/layout/chevron2"/>
    <dgm:cxn modelId="{D5E0338D-3439-C349-A467-B53F605F6D6A}" type="presParOf" srcId="{FD53D047-0A3D-4CDE-8A8B-AE77EE0C90CF}" destId="{F8F2B9F0-56AA-4EF4-925E-01028ADF39FE}" srcOrd="1" destOrd="0" presId="urn:microsoft.com/office/officeart/2005/8/layout/chevron2"/>
    <dgm:cxn modelId="{0E6940B9-1FC8-6640-B277-2D380B403B8E}" type="presParOf" srcId="{FD53D047-0A3D-4CDE-8A8B-AE77EE0C90CF}" destId="{46D85DA6-B541-4F31-BA18-0BD0D468074F}" srcOrd="2" destOrd="0" presId="urn:microsoft.com/office/officeart/2005/8/layout/chevron2"/>
    <dgm:cxn modelId="{9968E81F-2F8A-8E40-B219-2EE4FBC82D74}" type="presParOf" srcId="{46D85DA6-B541-4F31-BA18-0BD0D468074F}" destId="{1240AFC0-4073-48D6-ABB9-D53032B4F4AF}" srcOrd="0" destOrd="0" presId="urn:microsoft.com/office/officeart/2005/8/layout/chevron2"/>
    <dgm:cxn modelId="{D9144500-9461-2544-918F-0FD6BD3982B1}" type="presParOf" srcId="{46D85DA6-B541-4F31-BA18-0BD0D468074F}" destId="{1150762F-7975-4BA9-83CD-E12A003A6A20}" srcOrd="1" destOrd="0" presId="urn:microsoft.com/office/officeart/2005/8/layout/chevron2"/>
    <dgm:cxn modelId="{0EA08F0F-626E-5444-BE07-3ACE94BD620A}" type="presParOf" srcId="{FD53D047-0A3D-4CDE-8A8B-AE77EE0C90CF}" destId="{2CF07BAD-A6F1-47D3-87A5-578C08F575BC}" srcOrd="3" destOrd="0" presId="urn:microsoft.com/office/officeart/2005/8/layout/chevron2"/>
    <dgm:cxn modelId="{06F2450C-C71F-EE45-BB57-572A7278B1A6}" type="presParOf" srcId="{FD53D047-0A3D-4CDE-8A8B-AE77EE0C90CF}" destId="{B172342E-9D01-452E-BC23-5404910B48CB}" srcOrd="4" destOrd="0" presId="urn:microsoft.com/office/officeart/2005/8/layout/chevron2"/>
    <dgm:cxn modelId="{29F7CBE6-711E-3943-A1EA-BFB89E7C8E62}" type="presParOf" srcId="{B172342E-9D01-452E-BC23-5404910B48CB}" destId="{93B53683-FB1E-4B7B-AADE-4899DAC81908}" srcOrd="0" destOrd="0" presId="urn:microsoft.com/office/officeart/2005/8/layout/chevron2"/>
    <dgm:cxn modelId="{BE99C81A-82D3-3C43-A794-743F936E6ED9}" type="presParOf" srcId="{B172342E-9D01-452E-BC23-5404910B48CB}" destId="{E5D29C26-76AA-41C1-8155-E5265F500EAD}" srcOrd="1" destOrd="0" presId="urn:microsoft.com/office/officeart/2005/8/layout/chevron2"/>
    <dgm:cxn modelId="{8D8F703F-A7CF-1642-8D3B-969553F68690}" type="presParOf" srcId="{FD53D047-0A3D-4CDE-8A8B-AE77EE0C90CF}" destId="{F35145C2-5BD2-4770-85AA-EC8BC6E9FF1E}" srcOrd="5" destOrd="0" presId="urn:microsoft.com/office/officeart/2005/8/layout/chevron2"/>
    <dgm:cxn modelId="{13A95738-4A3E-5142-A282-FAEF3F94D09E}" type="presParOf" srcId="{FD53D047-0A3D-4CDE-8A8B-AE77EE0C90CF}" destId="{89F2B165-29D1-49FC-A2E7-3F02C7F7D0A0}" srcOrd="6" destOrd="0" presId="urn:microsoft.com/office/officeart/2005/8/layout/chevron2"/>
    <dgm:cxn modelId="{4588308A-132A-EE4F-8A15-AB93A87CFD3F}" type="presParOf" srcId="{89F2B165-29D1-49FC-A2E7-3F02C7F7D0A0}" destId="{938FB673-C1B6-4CBE-87A2-4F5A2C22A5BE}" srcOrd="0" destOrd="0" presId="urn:microsoft.com/office/officeart/2005/8/layout/chevron2"/>
    <dgm:cxn modelId="{1D457D33-2937-534D-9EBB-2DFA8E8C9F8B}" type="presParOf" srcId="{89F2B165-29D1-49FC-A2E7-3F02C7F7D0A0}" destId="{43900ECA-87B3-43B2-80EB-4900CD66646D}" srcOrd="1" destOrd="0" presId="urn:microsoft.com/office/officeart/2005/8/layout/chevron2"/>
    <dgm:cxn modelId="{A60D13E3-3C46-6C4E-BA43-132935B5A3A7}" type="presParOf" srcId="{FD53D047-0A3D-4CDE-8A8B-AE77EE0C90CF}" destId="{8A278F0B-F95B-44DD-AC4B-5246E184544A}" srcOrd="7" destOrd="0" presId="urn:microsoft.com/office/officeart/2005/8/layout/chevron2"/>
    <dgm:cxn modelId="{859AB90F-66ED-CC4A-A1B4-EDE5831497D9}" type="presParOf" srcId="{FD53D047-0A3D-4CDE-8A8B-AE77EE0C90CF}" destId="{7801220D-F0AB-41BD-84B0-D940381559CA}" srcOrd="8" destOrd="0" presId="urn:microsoft.com/office/officeart/2005/8/layout/chevron2"/>
    <dgm:cxn modelId="{EC632C4F-F509-BF49-BF1A-C3FEB0C1F689}" type="presParOf" srcId="{7801220D-F0AB-41BD-84B0-D940381559CA}" destId="{D3FEE4C8-51F1-443C-9743-BD31C7C38DFD}" srcOrd="0" destOrd="0" presId="urn:microsoft.com/office/officeart/2005/8/layout/chevron2"/>
    <dgm:cxn modelId="{E599C9F5-68D4-454B-BE7A-1AD5CFD04425}" type="presParOf" srcId="{7801220D-F0AB-41BD-84B0-D940381559CA}" destId="{4ED6631D-1F90-4281-BB7B-EED79C2FE4F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C94F41-6250-4F97-89D3-BA474A4D9D9D}"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8E6B3CAB-4F07-438D-A99F-9C6D4669E2C9}">
      <dgm:prSet phldrT="[Text]"/>
      <dgm:spPr/>
      <dgm:t>
        <a:bodyPr/>
        <a:lstStyle/>
        <a:p>
          <a:r>
            <a:rPr lang="en-US"/>
            <a:t>Dahej</a:t>
          </a:r>
          <a:endParaRPr lang="en-US" dirty="0"/>
        </a:p>
      </dgm:t>
    </dgm:pt>
    <dgm:pt modelId="{2CBF1BD6-BF90-4869-BE43-CEDD7EA4EEC2}">
      <dgm:prSet phldrT="[Text]"/>
      <dgm:spPr/>
      <dgm:t>
        <a:bodyPr/>
        <a:lstStyle/>
        <a:p>
          <a:r>
            <a:rPr lang="en-US"/>
            <a:t>Gujrat</a:t>
          </a:r>
          <a:endParaRPr lang="en-US" dirty="0"/>
        </a:p>
      </dgm:t>
    </dgm:pt>
    <dgm:pt modelId="{EDFD840A-4E3C-4F73-A7B2-8B03728D66A4}" type="sibTrans" cxnId="{8E8DAE8A-340D-40E3-8A1B-FE346405FC17}">
      <dgm:prSet/>
      <dgm:spPr/>
      <dgm:t>
        <a:bodyPr/>
        <a:lstStyle/>
        <a:p>
          <a:endParaRPr lang="en-US"/>
        </a:p>
      </dgm:t>
    </dgm:pt>
    <dgm:pt modelId="{0D3DACF9-3DFC-4F10-A1BE-4CA27997115D}" type="parTrans" cxnId="{8E8DAE8A-340D-40E3-8A1B-FE346405FC17}">
      <dgm:prSet/>
      <dgm:spPr/>
      <dgm:t>
        <a:bodyPr/>
        <a:lstStyle/>
        <a:p>
          <a:endParaRPr lang="en-US"/>
        </a:p>
      </dgm:t>
    </dgm:pt>
    <dgm:pt modelId="{359B1F05-D6E6-447A-9C62-6639688AB6A4}" type="sibTrans" cxnId="{4F6B0C5F-50AE-4FD6-9FF6-436AFC901877}">
      <dgm:prSet/>
      <dgm:spPr/>
      <dgm:t>
        <a:bodyPr/>
        <a:lstStyle/>
        <a:p>
          <a:endParaRPr lang="en-US"/>
        </a:p>
      </dgm:t>
    </dgm:pt>
    <dgm:pt modelId="{967F854B-2966-405D-879F-029F8CE6D983}" type="parTrans" cxnId="{4F6B0C5F-50AE-4FD6-9FF6-436AFC901877}">
      <dgm:prSet/>
      <dgm:spPr/>
      <dgm:t>
        <a:bodyPr/>
        <a:lstStyle/>
        <a:p>
          <a:endParaRPr lang="en-US"/>
        </a:p>
      </dgm:t>
    </dgm:pt>
    <dgm:pt modelId="{BC2CEF2D-F4C6-4725-B90F-0E57E1337B1B}">
      <dgm:prSet phldrT="[Text]"/>
      <dgm:spPr/>
      <dgm:t>
        <a:bodyPr/>
        <a:lstStyle/>
        <a:p>
          <a:pPr algn="l"/>
          <a:r>
            <a:rPr lang="en-US"/>
            <a:t>Mumbai</a:t>
          </a:r>
          <a:endParaRPr lang="en-US" dirty="0"/>
        </a:p>
      </dgm:t>
    </dgm:pt>
    <dgm:pt modelId="{7BA71704-168A-4FEB-B5B0-F273802B1AA0}">
      <dgm:prSet phldrT="[Text]"/>
      <dgm:spPr/>
      <dgm:t>
        <a:bodyPr/>
        <a:lstStyle/>
        <a:p>
          <a:r>
            <a:rPr lang="en-US"/>
            <a:t>Maharashtra</a:t>
          </a:r>
          <a:endParaRPr lang="en-US" dirty="0"/>
        </a:p>
      </dgm:t>
    </dgm:pt>
    <dgm:pt modelId="{39F126CD-F905-4579-9423-C99D2F378603}" type="sibTrans" cxnId="{4B57EE62-7A47-42B5-B52D-7CA70CAD2E23}">
      <dgm:prSet/>
      <dgm:spPr/>
      <dgm:t>
        <a:bodyPr/>
        <a:lstStyle/>
        <a:p>
          <a:endParaRPr lang="en-US"/>
        </a:p>
      </dgm:t>
    </dgm:pt>
    <dgm:pt modelId="{4AF6D86E-7EC4-4E50-961D-1DF38C13314D}" type="parTrans" cxnId="{4B57EE62-7A47-42B5-B52D-7CA70CAD2E23}">
      <dgm:prSet/>
      <dgm:spPr/>
      <dgm:t>
        <a:bodyPr/>
        <a:lstStyle/>
        <a:p>
          <a:endParaRPr lang="en-US"/>
        </a:p>
      </dgm:t>
    </dgm:pt>
    <dgm:pt modelId="{27191A0B-1F09-4116-AF6F-CA96AD2D284E}" type="sibTrans" cxnId="{1F16F7A9-4F5F-442C-A23D-506D71B24A12}">
      <dgm:prSet/>
      <dgm:spPr/>
      <dgm:t>
        <a:bodyPr/>
        <a:lstStyle/>
        <a:p>
          <a:endParaRPr lang="en-US"/>
        </a:p>
      </dgm:t>
    </dgm:pt>
    <dgm:pt modelId="{1E271CA0-3071-4B04-9918-15395805566D}" type="parTrans" cxnId="{1F16F7A9-4F5F-442C-A23D-506D71B24A12}">
      <dgm:prSet/>
      <dgm:spPr/>
      <dgm:t>
        <a:bodyPr/>
        <a:lstStyle/>
        <a:p>
          <a:endParaRPr lang="en-US"/>
        </a:p>
      </dgm:t>
    </dgm:pt>
    <dgm:pt modelId="{87B945BF-1AD1-4727-A904-44ABFD00C307}">
      <dgm:prSet phldrT="[Text]"/>
      <dgm:spPr/>
      <dgm:t>
        <a:bodyPr/>
        <a:lstStyle/>
        <a:p>
          <a:r>
            <a:rPr lang="en-US"/>
            <a:t>INDIA</a:t>
          </a:r>
          <a:endParaRPr lang="en-US" dirty="0"/>
        </a:p>
      </dgm:t>
    </dgm:pt>
    <dgm:pt modelId="{9EC8A7D3-A317-4164-8F8F-9EC794112307}" type="sibTrans" cxnId="{ACF5E285-16F8-4D1A-A2D2-40E7994996C5}">
      <dgm:prSet/>
      <dgm:spPr/>
      <dgm:t>
        <a:bodyPr/>
        <a:lstStyle/>
        <a:p>
          <a:endParaRPr lang="en-US"/>
        </a:p>
      </dgm:t>
    </dgm:pt>
    <dgm:pt modelId="{B9A0128D-AB8C-44E1-9B0A-CC3A6DF47F85}" type="parTrans" cxnId="{ACF5E285-16F8-4D1A-A2D2-40E7994996C5}">
      <dgm:prSet/>
      <dgm:spPr/>
      <dgm:t>
        <a:bodyPr/>
        <a:lstStyle/>
        <a:p>
          <a:endParaRPr lang="en-US"/>
        </a:p>
      </dgm:t>
    </dgm:pt>
    <dgm:pt modelId="{A76A890A-6942-0E44-A432-352689A754E0}">
      <dgm:prSet/>
      <dgm:spPr/>
      <dgm:t>
        <a:bodyPr/>
        <a:lstStyle/>
        <a:p>
          <a:r>
            <a:rPr lang="en-US"/>
            <a:t>Maharashtra </a:t>
          </a:r>
          <a:endParaRPr lang="en-GB"/>
        </a:p>
      </dgm:t>
    </dgm:pt>
    <dgm:pt modelId="{6F885EA6-0F79-D04A-86DE-31E019742A17}" type="parTrans" cxnId="{DFA29522-E146-0D46-9D5B-D1E043E2CF89}">
      <dgm:prSet/>
      <dgm:spPr/>
    </dgm:pt>
    <dgm:pt modelId="{D9F65EB4-52D3-F749-A254-A9DC58469DE7}" type="sibTrans" cxnId="{DFA29522-E146-0D46-9D5B-D1E043E2CF89}">
      <dgm:prSet/>
      <dgm:spPr/>
    </dgm:pt>
    <dgm:pt modelId="{4D085DA9-12EB-5B4C-951C-6D36A0AFCBFA}">
      <dgm:prSet/>
      <dgm:spPr/>
      <dgm:t>
        <a:bodyPr/>
        <a:lstStyle/>
        <a:p>
          <a:r>
            <a:rPr lang="en-US"/>
            <a:t>Gujrat</a:t>
          </a:r>
          <a:endParaRPr lang="en-GB"/>
        </a:p>
      </dgm:t>
    </dgm:pt>
    <dgm:pt modelId="{166A3E48-2C96-2547-B665-5B813558AA98}" type="parTrans" cxnId="{D5E35F60-0738-2A41-ADB5-01DA3876F8A0}">
      <dgm:prSet/>
      <dgm:spPr/>
    </dgm:pt>
    <dgm:pt modelId="{5A368A71-A056-304F-BC31-2F8DFF48E61B}" type="sibTrans" cxnId="{D5E35F60-0738-2A41-ADB5-01DA3876F8A0}">
      <dgm:prSet/>
      <dgm:spPr/>
    </dgm:pt>
    <dgm:pt modelId="{A8C56DAC-0F3A-B34F-B1E2-A6E17FA5461E}">
      <dgm:prSet phldrT="[Text]"/>
      <dgm:spPr/>
      <dgm:t>
        <a:bodyPr/>
        <a:lstStyle/>
        <a:p>
          <a:r>
            <a:rPr lang="en-US"/>
            <a:t>Vapi</a:t>
          </a:r>
          <a:endParaRPr lang="en-US" dirty="0"/>
        </a:p>
      </dgm:t>
    </dgm:pt>
    <dgm:pt modelId="{EB6459E1-2402-6340-9384-CAB884067556}" type="parTrans" cxnId="{0470DB3B-2696-244E-B223-E58581E390B9}">
      <dgm:prSet/>
      <dgm:spPr/>
    </dgm:pt>
    <dgm:pt modelId="{ADAD2D3B-3F07-C746-AFE2-668E5F06850B}" type="sibTrans" cxnId="{0470DB3B-2696-244E-B223-E58581E390B9}">
      <dgm:prSet/>
      <dgm:spPr/>
    </dgm:pt>
    <dgm:pt modelId="{6B2A9181-9EBB-49F8-B831-4FDA72F06B77}" type="pres">
      <dgm:prSet presAssocID="{67C94F41-6250-4F97-89D3-BA474A4D9D9D}" presName="Name0" presStyleCnt="0">
        <dgm:presLayoutVars>
          <dgm:dir/>
          <dgm:animLvl val="lvl"/>
          <dgm:resizeHandles val="exact"/>
        </dgm:presLayoutVars>
      </dgm:prSet>
      <dgm:spPr/>
    </dgm:pt>
    <dgm:pt modelId="{116F6E06-1D4C-4D6F-8099-8933C827676C}" type="pres">
      <dgm:prSet presAssocID="{87B945BF-1AD1-4727-A904-44ABFD00C307}" presName="composite" presStyleCnt="0"/>
      <dgm:spPr/>
    </dgm:pt>
    <dgm:pt modelId="{46493853-F5D6-4861-B42C-3E65948DE95D}" type="pres">
      <dgm:prSet presAssocID="{87B945BF-1AD1-4727-A904-44ABFD00C307}" presName="parTx" presStyleLbl="alignNode1" presStyleIdx="0" presStyleCnt="3">
        <dgm:presLayoutVars>
          <dgm:chMax val="0"/>
          <dgm:chPref val="0"/>
          <dgm:bulletEnabled val="1"/>
        </dgm:presLayoutVars>
      </dgm:prSet>
      <dgm:spPr/>
    </dgm:pt>
    <dgm:pt modelId="{49861579-3BB3-4A91-A923-43982622D831}" type="pres">
      <dgm:prSet presAssocID="{87B945BF-1AD1-4727-A904-44ABFD00C307}" presName="desTx" presStyleLbl="alignAccFollowNode1" presStyleIdx="0" presStyleCnt="3">
        <dgm:presLayoutVars>
          <dgm:bulletEnabled val="1"/>
        </dgm:presLayoutVars>
      </dgm:prSet>
      <dgm:spPr/>
    </dgm:pt>
    <dgm:pt modelId="{4B27237B-9A5B-45CF-BA96-6F2843AB8736}" type="pres">
      <dgm:prSet presAssocID="{9EC8A7D3-A317-4164-8F8F-9EC794112307}" presName="space" presStyleCnt="0"/>
      <dgm:spPr/>
    </dgm:pt>
    <dgm:pt modelId="{5EF2E52C-C14F-4499-A27B-88B4B11A920B}" type="pres">
      <dgm:prSet presAssocID="{7BA71704-168A-4FEB-B5B0-F273802B1AA0}" presName="composite" presStyleCnt="0"/>
      <dgm:spPr/>
    </dgm:pt>
    <dgm:pt modelId="{B5057CA4-2A2D-4655-BACD-DD83BE5CF46C}" type="pres">
      <dgm:prSet presAssocID="{7BA71704-168A-4FEB-B5B0-F273802B1AA0}" presName="parTx" presStyleLbl="alignNode1" presStyleIdx="1" presStyleCnt="3">
        <dgm:presLayoutVars>
          <dgm:chMax val="0"/>
          <dgm:chPref val="0"/>
          <dgm:bulletEnabled val="1"/>
        </dgm:presLayoutVars>
      </dgm:prSet>
      <dgm:spPr/>
    </dgm:pt>
    <dgm:pt modelId="{2C31CA8B-5CA8-4756-8E68-E9AA634DFD78}" type="pres">
      <dgm:prSet presAssocID="{7BA71704-168A-4FEB-B5B0-F273802B1AA0}" presName="desTx" presStyleLbl="alignAccFollowNode1" presStyleIdx="1" presStyleCnt="3">
        <dgm:presLayoutVars>
          <dgm:bulletEnabled val="1"/>
        </dgm:presLayoutVars>
      </dgm:prSet>
      <dgm:spPr/>
    </dgm:pt>
    <dgm:pt modelId="{BF55F009-D23F-4DEF-8EF9-E2856F1B4F44}" type="pres">
      <dgm:prSet presAssocID="{39F126CD-F905-4579-9423-C99D2F378603}" presName="space" presStyleCnt="0"/>
      <dgm:spPr/>
    </dgm:pt>
    <dgm:pt modelId="{6FC91484-1A7A-4AC9-8484-5BBB9BC076A1}" type="pres">
      <dgm:prSet presAssocID="{2CBF1BD6-BF90-4869-BE43-CEDD7EA4EEC2}" presName="composite" presStyleCnt="0"/>
      <dgm:spPr/>
    </dgm:pt>
    <dgm:pt modelId="{FD78A3C2-0609-479E-9AE2-056F91ACAC04}" type="pres">
      <dgm:prSet presAssocID="{2CBF1BD6-BF90-4869-BE43-CEDD7EA4EEC2}" presName="parTx" presStyleLbl="alignNode1" presStyleIdx="2" presStyleCnt="3">
        <dgm:presLayoutVars>
          <dgm:chMax val="0"/>
          <dgm:chPref val="0"/>
          <dgm:bulletEnabled val="1"/>
        </dgm:presLayoutVars>
      </dgm:prSet>
      <dgm:spPr/>
    </dgm:pt>
    <dgm:pt modelId="{DDCCAEEE-8B43-4131-B7F8-198052D29A03}" type="pres">
      <dgm:prSet presAssocID="{2CBF1BD6-BF90-4869-BE43-CEDD7EA4EEC2}" presName="desTx" presStyleLbl="alignAccFollowNode1" presStyleIdx="2" presStyleCnt="3">
        <dgm:presLayoutVars>
          <dgm:bulletEnabled val="1"/>
        </dgm:presLayoutVars>
      </dgm:prSet>
      <dgm:spPr/>
    </dgm:pt>
  </dgm:ptLst>
  <dgm:cxnLst>
    <dgm:cxn modelId="{E98FD517-8C8A-4D4E-B8D1-2A309069A18B}" type="presOf" srcId="{67C94F41-6250-4F97-89D3-BA474A4D9D9D}" destId="{6B2A9181-9EBB-49F8-B831-4FDA72F06B77}" srcOrd="0" destOrd="0" presId="urn:microsoft.com/office/officeart/2005/8/layout/hList1"/>
    <dgm:cxn modelId="{568C681F-9463-4C0A-A0EF-18F77B409873}" type="presOf" srcId="{87B945BF-1AD1-4727-A904-44ABFD00C307}" destId="{46493853-F5D6-4861-B42C-3E65948DE95D}" srcOrd="0" destOrd="0" presId="urn:microsoft.com/office/officeart/2005/8/layout/hList1"/>
    <dgm:cxn modelId="{DFA29522-E146-0D46-9D5B-D1E043E2CF89}" srcId="{87B945BF-1AD1-4727-A904-44ABFD00C307}" destId="{A76A890A-6942-0E44-A432-352689A754E0}" srcOrd="0" destOrd="0" parTransId="{6F885EA6-0F79-D04A-86DE-31E019742A17}" sibTransId="{D9F65EB4-52D3-F749-A254-A9DC58469DE7}"/>
    <dgm:cxn modelId="{0470DB3B-2696-244E-B223-E58581E390B9}" srcId="{2CBF1BD6-BF90-4869-BE43-CEDD7EA4EEC2}" destId="{A8C56DAC-0F3A-B34F-B1E2-A6E17FA5461E}" srcOrd="1" destOrd="0" parTransId="{EB6459E1-2402-6340-9384-CAB884067556}" sibTransId="{ADAD2D3B-3F07-C746-AFE2-668E5F06850B}"/>
    <dgm:cxn modelId="{4F6B0C5F-50AE-4FD6-9FF6-436AFC901877}" srcId="{2CBF1BD6-BF90-4869-BE43-CEDD7EA4EEC2}" destId="{8E6B3CAB-4F07-438D-A99F-9C6D4669E2C9}" srcOrd="0" destOrd="0" parTransId="{967F854B-2966-405D-879F-029F8CE6D983}" sibTransId="{359B1F05-D6E6-447A-9C62-6639688AB6A4}"/>
    <dgm:cxn modelId="{D5E35F60-0738-2A41-ADB5-01DA3876F8A0}" srcId="{87B945BF-1AD1-4727-A904-44ABFD00C307}" destId="{4D085DA9-12EB-5B4C-951C-6D36A0AFCBFA}" srcOrd="1" destOrd="0" parTransId="{166A3E48-2C96-2547-B665-5B813558AA98}" sibTransId="{5A368A71-A056-304F-BC31-2F8DFF48E61B}"/>
    <dgm:cxn modelId="{4B57EE62-7A47-42B5-B52D-7CA70CAD2E23}" srcId="{67C94F41-6250-4F97-89D3-BA474A4D9D9D}" destId="{7BA71704-168A-4FEB-B5B0-F273802B1AA0}" srcOrd="1" destOrd="0" parTransId="{4AF6D86E-7EC4-4E50-961D-1DF38C13314D}" sibTransId="{39F126CD-F905-4579-9423-C99D2F378603}"/>
    <dgm:cxn modelId="{42D90F43-A52B-4AC7-B204-B7863BC0FFF1}" type="presOf" srcId="{2CBF1BD6-BF90-4869-BE43-CEDD7EA4EEC2}" destId="{FD78A3C2-0609-479E-9AE2-056F91ACAC04}" srcOrd="0" destOrd="0" presId="urn:microsoft.com/office/officeart/2005/8/layout/hList1"/>
    <dgm:cxn modelId="{6C308B56-5802-E149-B640-6707E4C78916}" type="presOf" srcId="{4D085DA9-12EB-5B4C-951C-6D36A0AFCBFA}" destId="{49861579-3BB3-4A91-A923-43982622D831}" srcOrd="0" destOrd="1" presId="urn:microsoft.com/office/officeart/2005/8/layout/hList1"/>
    <dgm:cxn modelId="{568FCC58-69A0-44FE-B94A-E43BE297BF4C}" type="presOf" srcId="{8E6B3CAB-4F07-438D-A99F-9C6D4669E2C9}" destId="{DDCCAEEE-8B43-4131-B7F8-198052D29A03}" srcOrd="0" destOrd="0" presId="urn:microsoft.com/office/officeart/2005/8/layout/hList1"/>
    <dgm:cxn modelId="{ACF5E285-16F8-4D1A-A2D2-40E7994996C5}" srcId="{67C94F41-6250-4F97-89D3-BA474A4D9D9D}" destId="{87B945BF-1AD1-4727-A904-44ABFD00C307}" srcOrd="0" destOrd="0" parTransId="{B9A0128D-AB8C-44E1-9B0A-CC3A6DF47F85}" sibTransId="{9EC8A7D3-A317-4164-8F8F-9EC794112307}"/>
    <dgm:cxn modelId="{8E8DAE8A-340D-40E3-8A1B-FE346405FC17}" srcId="{67C94F41-6250-4F97-89D3-BA474A4D9D9D}" destId="{2CBF1BD6-BF90-4869-BE43-CEDD7EA4EEC2}" srcOrd="2" destOrd="0" parTransId="{0D3DACF9-3DFC-4F10-A1BE-4CA27997115D}" sibTransId="{EDFD840A-4E3C-4F73-A7B2-8B03728D66A4}"/>
    <dgm:cxn modelId="{73CBEF95-39FB-DA4B-AA0E-569C9E2432DA}" type="presOf" srcId="{A76A890A-6942-0E44-A432-352689A754E0}" destId="{49861579-3BB3-4A91-A923-43982622D831}" srcOrd="0" destOrd="0" presId="urn:microsoft.com/office/officeart/2005/8/layout/hList1"/>
    <dgm:cxn modelId="{1F16F7A9-4F5F-442C-A23D-506D71B24A12}" srcId="{7BA71704-168A-4FEB-B5B0-F273802B1AA0}" destId="{BC2CEF2D-F4C6-4725-B90F-0E57E1337B1B}" srcOrd="0" destOrd="0" parTransId="{1E271CA0-3071-4B04-9918-15395805566D}" sibTransId="{27191A0B-1F09-4116-AF6F-CA96AD2D284E}"/>
    <dgm:cxn modelId="{928C36CB-99B1-4355-BCBF-EDCD877B01EA}" type="presOf" srcId="{BC2CEF2D-F4C6-4725-B90F-0E57E1337B1B}" destId="{2C31CA8B-5CA8-4756-8E68-E9AA634DFD78}" srcOrd="0" destOrd="0" presId="urn:microsoft.com/office/officeart/2005/8/layout/hList1"/>
    <dgm:cxn modelId="{EB372BE4-0294-4041-9C36-DB4ADE626139}" type="presOf" srcId="{7BA71704-168A-4FEB-B5B0-F273802B1AA0}" destId="{B5057CA4-2A2D-4655-BACD-DD83BE5CF46C}" srcOrd="0" destOrd="0" presId="urn:microsoft.com/office/officeart/2005/8/layout/hList1"/>
    <dgm:cxn modelId="{311E8FFA-1D4A-9949-A132-23574EA9FC87}" type="presOf" srcId="{A8C56DAC-0F3A-B34F-B1E2-A6E17FA5461E}" destId="{DDCCAEEE-8B43-4131-B7F8-198052D29A03}" srcOrd="0" destOrd="1" presId="urn:microsoft.com/office/officeart/2005/8/layout/hList1"/>
    <dgm:cxn modelId="{4FA532C2-E155-4432-9859-C6E1B13DE0C2}" type="presParOf" srcId="{6B2A9181-9EBB-49F8-B831-4FDA72F06B77}" destId="{116F6E06-1D4C-4D6F-8099-8933C827676C}" srcOrd="0" destOrd="0" presId="urn:microsoft.com/office/officeart/2005/8/layout/hList1"/>
    <dgm:cxn modelId="{362B4287-495F-4194-B028-02D1E71B5EC9}" type="presParOf" srcId="{116F6E06-1D4C-4D6F-8099-8933C827676C}" destId="{46493853-F5D6-4861-B42C-3E65948DE95D}" srcOrd="0" destOrd="0" presId="urn:microsoft.com/office/officeart/2005/8/layout/hList1"/>
    <dgm:cxn modelId="{F9A7341D-4476-4DB3-8271-D95ED309605C}" type="presParOf" srcId="{116F6E06-1D4C-4D6F-8099-8933C827676C}" destId="{49861579-3BB3-4A91-A923-43982622D831}" srcOrd="1" destOrd="0" presId="urn:microsoft.com/office/officeart/2005/8/layout/hList1"/>
    <dgm:cxn modelId="{2751556A-112B-4A63-A37F-907C744E4DB4}" type="presParOf" srcId="{6B2A9181-9EBB-49F8-B831-4FDA72F06B77}" destId="{4B27237B-9A5B-45CF-BA96-6F2843AB8736}" srcOrd="1" destOrd="0" presId="urn:microsoft.com/office/officeart/2005/8/layout/hList1"/>
    <dgm:cxn modelId="{70D595B3-45C2-4DC9-9B79-0B82A4770011}" type="presParOf" srcId="{6B2A9181-9EBB-49F8-B831-4FDA72F06B77}" destId="{5EF2E52C-C14F-4499-A27B-88B4B11A920B}" srcOrd="2" destOrd="0" presId="urn:microsoft.com/office/officeart/2005/8/layout/hList1"/>
    <dgm:cxn modelId="{837A18DB-B8C3-4E6C-9A37-57ECDF069C39}" type="presParOf" srcId="{5EF2E52C-C14F-4499-A27B-88B4B11A920B}" destId="{B5057CA4-2A2D-4655-BACD-DD83BE5CF46C}" srcOrd="0" destOrd="0" presId="urn:microsoft.com/office/officeart/2005/8/layout/hList1"/>
    <dgm:cxn modelId="{22D2834C-E5FF-481E-885D-4BB4061C41D2}" type="presParOf" srcId="{5EF2E52C-C14F-4499-A27B-88B4B11A920B}" destId="{2C31CA8B-5CA8-4756-8E68-E9AA634DFD78}" srcOrd="1" destOrd="0" presId="urn:microsoft.com/office/officeart/2005/8/layout/hList1"/>
    <dgm:cxn modelId="{D898A60E-F59B-49D8-98FA-15505F2C6CD2}" type="presParOf" srcId="{6B2A9181-9EBB-49F8-B831-4FDA72F06B77}" destId="{BF55F009-D23F-4DEF-8EF9-E2856F1B4F44}" srcOrd="3" destOrd="0" presId="urn:microsoft.com/office/officeart/2005/8/layout/hList1"/>
    <dgm:cxn modelId="{A00BD04F-5F17-486C-9DB5-63B214806B4A}" type="presParOf" srcId="{6B2A9181-9EBB-49F8-B831-4FDA72F06B77}" destId="{6FC91484-1A7A-4AC9-8484-5BBB9BC076A1}" srcOrd="4" destOrd="0" presId="urn:microsoft.com/office/officeart/2005/8/layout/hList1"/>
    <dgm:cxn modelId="{FAB091C8-4F43-448A-B68E-1AE4833C9DFA}" type="presParOf" srcId="{6FC91484-1A7A-4AC9-8484-5BBB9BC076A1}" destId="{FD78A3C2-0609-479E-9AE2-056F91ACAC04}" srcOrd="0" destOrd="0" presId="urn:microsoft.com/office/officeart/2005/8/layout/hList1"/>
    <dgm:cxn modelId="{55BC2063-19A8-45DE-B151-D669F218C110}" type="presParOf" srcId="{6FC91484-1A7A-4AC9-8484-5BBB9BC076A1}" destId="{DDCCAEEE-8B43-4131-B7F8-198052D29A0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0A039-D524-4F5C-8783-75DFB058A274}">
      <dsp:nvSpPr>
        <dsp:cNvPr id="0" name=""/>
        <dsp:cNvSpPr/>
      </dsp:nvSpPr>
      <dsp:spPr>
        <a:xfrm rot="5400000">
          <a:off x="-159959" y="160900"/>
          <a:ext cx="1066394" cy="746476"/>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a:t>19</a:t>
          </a:r>
          <a:r>
            <a:rPr lang="en-US" sz="2200" kern="1200"/>
            <a:t>85</a:t>
          </a:r>
          <a:endParaRPr lang="en-US" sz="2200" kern="1200" dirty="0"/>
        </a:p>
      </dsp:txBody>
      <dsp:txXfrm rot="-5400000">
        <a:off x="0" y="374179"/>
        <a:ext cx="746476" cy="319918"/>
      </dsp:txXfrm>
    </dsp:sp>
    <dsp:sp modelId="{A199FDDE-BF28-4360-8A0C-3C3EB191B528}">
      <dsp:nvSpPr>
        <dsp:cNvPr id="0" name=""/>
        <dsp:cNvSpPr/>
      </dsp:nvSpPr>
      <dsp:spPr>
        <a:xfrm rot="5400000">
          <a:off x="4486799" y="-3739381"/>
          <a:ext cx="693156" cy="8173802"/>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a:t>Incorporation </a:t>
          </a:r>
          <a:endParaRPr lang="en-US" sz="3100" b="1" kern="1200" dirty="0"/>
        </a:p>
      </dsp:txBody>
      <dsp:txXfrm rot="-5400000">
        <a:off x="746477" y="34778"/>
        <a:ext cx="8139965" cy="625482"/>
      </dsp:txXfrm>
    </dsp:sp>
    <dsp:sp modelId="{1240AFC0-4073-48D6-ABB9-D53032B4F4AF}">
      <dsp:nvSpPr>
        <dsp:cNvPr id="0" name=""/>
        <dsp:cNvSpPr/>
      </dsp:nvSpPr>
      <dsp:spPr>
        <a:xfrm rot="5400000">
          <a:off x="-159959" y="1109853"/>
          <a:ext cx="1066394" cy="746476"/>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a:t>200</a:t>
          </a:r>
          <a:r>
            <a:rPr lang="en-US" sz="2200" kern="1200"/>
            <a:t>0</a:t>
          </a:r>
          <a:endParaRPr lang="en-US" sz="2200" kern="1200" dirty="0"/>
        </a:p>
      </dsp:txBody>
      <dsp:txXfrm rot="-5400000">
        <a:off x="0" y="1323132"/>
        <a:ext cx="746476" cy="319918"/>
      </dsp:txXfrm>
    </dsp:sp>
    <dsp:sp modelId="{1150762F-7975-4BA9-83CD-E12A003A6A20}">
      <dsp:nvSpPr>
        <dsp:cNvPr id="0" name=""/>
        <dsp:cNvSpPr/>
      </dsp:nvSpPr>
      <dsp:spPr>
        <a:xfrm rot="5400000">
          <a:off x="4486799" y="-2790428"/>
          <a:ext cx="693156" cy="8173802"/>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a:t>Started new facilities of daman</a:t>
          </a:r>
          <a:endParaRPr lang="en-US" sz="3100" b="1" kern="1200" dirty="0"/>
        </a:p>
      </dsp:txBody>
      <dsp:txXfrm rot="-5400000">
        <a:off x="746477" y="983731"/>
        <a:ext cx="8139965" cy="625482"/>
      </dsp:txXfrm>
    </dsp:sp>
    <dsp:sp modelId="{93B53683-FB1E-4B7B-AADE-4899DAC81908}">
      <dsp:nvSpPr>
        <dsp:cNvPr id="0" name=""/>
        <dsp:cNvSpPr/>
      </dsp:nvSpPr>
      <dsp:spPr>
        <a:xfrm rot="5400000">
          <a:off x="-159959" y="2058806"/>
          <a:ext cx="1066394" cy="746476"/>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2005</a:t>
          </a:r>
          <a:endParaRPr lang="en-US" sz="2200" kern="1200" dirty="0"/>
        </a:p>
      </dsp:txBody>
      <dsp:txXfrm rot="-5400000">
        <a:off x="0" y="2272085"/>
        <a:ext cx="746476" cy="319918"/>
      </dsp:txXfrm>
    </dsp:sp>
    <dsp:sp modelId="{E5D29C26-76AA-41C1-8155-E5265F500EAD}">
      <dsp:nvSpPr>
        <dsp:cNvPr id="0" name=""/>
        <dsp:cNvSpPr/>
      </dsp:nvSpPr>
      <dsp:spPr>
        <a:xfrm rot="5400000">
          <a:off x="4486799" y="-1841475"/>
          <a:ext cx="693156" cy="8173802"/>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a:t>Established CRO in mumbai</a:t>
          </a:r>
          <a:endParaRPr lang="en-IN" sz="3100" b="1" kern="1200" dirty="0"/>
        </a:p>
      </dsp:txBody>
      <dsp:txXfrm rot="-5400000">
        <a:off x="746477" y="1932684"/>
        <a:ext cx="8139965" cy="625482"/>
      </dsp:txXfrm>
    </dsp:sp>
    <dsp:sp modelId="{938FB673-C1B6-4CBE-87A2-4F5A2C22A5BE}">
      <dsp:nvSpPr>
        <dsp:cNvPr id="0" name=""/>
        <dsp:cNvSpPr/>
      </dsp:nvSpPr>
      <dsp:spPr>
        <a:xfrm rot="5400000">
          <a:off x="-159959" y="3007759"/>
          <a:ext cx="1066394" cy="746476"/>
        </a:xfrm>
        <a:prstGeom prst="chevron">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a:t>201</a:t>
          </a:r>
          <a:r>
            <a:rPr lang="en-US" sz="2200" kern="1200"/>
            <a:t>3</a:t>
          </a:r>
          <a:endParaRPr lang="en-US" sz="2200" kern="1200" dirty="0"/>
        </a:p>
      </dsp:txBody>
      <dsp:txXfrm rot="-5400000">
        <a:off x="0" y="3221038"/>
        <a:ext cx="746476" cy="319918"/>
      </dsp:txXfrm>
    </dsp:sp>
    <dsp:sp modelId="{43900ECA-87B3-43B2-80EB-4900CD66646D}">
      <dsp:nvSpPr>
        <dsp:cNvPr id="0" name=""/>
        <dsp:cNvSpPr/>
      </dsp:nvSpPr>
      <dsp:spPr>
        <a:xfrm rot="5400000">
          <a:off x="4486799" y="-892523"/>
          <a:ext cx="693156" cy="8173802"/>
        </a:xfrm>
        <a:prstGeom prst="round2Same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a:t>Launched own operations in USA</a:t>
          </a:r>
          <a:endParaRPr lang="en-US" sz="3100" b="1" kern="1200" dirty="0"/>
        </a:p>
      </dsp:txBody>
      <dsp:txXfrm rot="-5400000">
        <a:off x="746477" y="2881636"/>
        <a:ext cx="8139965" cy="625482"/>
      </dsp:txXfrm>
    </dsp:sp>
    <dsp:sp modelId="{D3FEE4C8-51F1-443C-9743-BD31C7C38DFD}">
      <dsp:nvSpPr>
        <dsp:cNvPr id="0" name=""/>
        <dsp:cNvSpPr/>
      </dsp:nvSpPr>
      <dsp:spPr>
        <a:xfrm rot="5400000">
          <a:off x="-159959" y="3956712"/>
          <a:ext cx="1066394" cy="746476"/>
        </a:xfrm>
        <a:prstGeom prst="chevron">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2</a:t>
          </a:r>
          <a:r>
            <a:rPr lang="en-IN" sz="2200" kern="1200"/>
            <a:t>01</a:t>
          </a:r>
          <a:r>
            <a:rPr lang="en-US" sz="2200" kern="1200"/>
            <a:t>4</a:t>
          </a:r>
          <a:endParaRPr lang="en-US" sz="2200" kern="1200" dirty="0"/>
        </a:p>
      </dsp:txBody>
      <dsp:txXfrm rot="-5400000">
        <a:off x="0" y="4169991"/>
        <a:ext cx="746476" cy="319918"/>
      </dsp:txXfrm>
    </dsp:sp>
    <dsp:sp modelId="{4ED6631D-1F90-4281-BB7B-EED79C2FE4F9}">
      <dsp:nvSpPr>
        <dsp:cNvPr id="0" name=""/>
        <dsp:cNvSpPr/>
      </dsp:nvSpPr>
      <dsp:spPr>
        <a:xfrm rot="5400000">
          <a:off x="4486799" y="56429"/>
          <a:ext cx="693156" cy="8173802"/>
        </a:xfrm>
        <a:prstGeom prst="round2SameRect">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a:t>Launched</a:t>
          </a:r>
          <a:r>
            <a:rPr lang="en-US" sz="3100" kern="1200"/>
            <a:t> </a:t>
          </a:r>
          <a:r>
            <a:rPr lang="en-US" sz="3100" b="1" kern="1200"/>
            <a:t>own</a:t>
          </a:r>
          <a:r>
            <a:rPr lang="en-US" sz="3100" kern="1200"/>
            <a:t> </a:t>
          </a:r>
          <a:r>
            <a:rPr lang="en-US" sz="3100" b="1" kern="1200"/>
            <a:t>operations</a:t>
          </a:r>
          <a:r>
            <a:rPr lang="en-US" sz="3100" kern="1200"/>
            <a:t> </a:t>
          </a:r>
          <a:r>
            <a:rPr lang="en-US" sz="3100" b="1" kern="1200"/>
            <a:t>in</a:t>
          </a:r>
          <a:r>
            <a:rPr lang="en-US" sz="3100" kern="1200"/>
            <a:t> </a:t>
          </a:r>
          <a:r>
            <a:rPr lang="en-US" sz="3100" b="1" kern="1200"/>
            <a:t>South</a:t>
          </a:r>
          <a:r>
            <a:rPr lang="en-US" sz="3100" kern="1200"/>
            <a:t> </a:t>
          </a:r>
          <a:r>
            <a:rPr lang="en-US" sz="3100" b="1" kern="1200"/>
            <a:t>Africa</a:t>
          </a:r>
          <a:r>
            <a:rPr lang="en-US" sz="3100" kern="1200"/>
            <a:t> </a:t>
          </a:r>
          <a:endParaRPr lang="en-US" sz="3100" kern="1200" dirty="0"/>
        </a:p>
      </dsp:txBody>
      <dsp:txXfrm rot="-5400000">
        <a:off x="746477" y="3830589"/>
        <a:ext cx="8139965" cy="625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93853-F5D6-4861-B42C-3E65948DE95D}">
      <dsp:nvSpPr>
        <dsp:cNvPr id="0" name=""/>
        <dsp:cNvSpPr/>
      </dsp:nvSpPr>
      <dsp:spPr>
        <a:xfrm>
          <a:off x="2686" y="922638"/>
          <a:ext cx="2619188" cy="806400"/>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a:t>INDIA</a:t>
          </a:r>
          <a:endParaRPr lang="en-US" sz="2800" kern="1200" dirty="0"/>
        </a:p>
      </dsp:txBody>
      <dsp:txXfrm>
        <a:off x="2686" y="922638"/>
        <a:ext cx="2619188" cy="806400"/>
      </dsp:txXfrm>
    </dsp:sp>
    <dsp:sp modelId="{49861579-3BB3-4A91-A923-43982622D831}">
      <dsp:nvSpPr>
        <dsp:cNvPr id="0" name=""/>
        <dsp:cNvSpPr/>
      </dsp:nvSpPr>
      <dsp:spPr>
        <a:xfrm>
          <a:off x="2686" y="1729038"/>
          <a:ext cx="2619188" cy="1229759"/>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a:t>Maharashtra </a:t>
          </a:r>
          <a:endParaRPr lang="en-GB" sz="2800" kern="1200"/>
        </a:p>
        <a:p>
          <a:pPr marL="285750" lvl="1" indent="-285750" algn="l" defTabSz="1244600">
            <a:lnSpc>
              <a:spcPct val="90000"/>
            </a:lnSpc>
            <a:spcBef>
              <a:spcPct val="0"/>
            </a:spcBef>
            <a:spcAft>
              <a:spcPct val="15000"/>
            </a:spcAft>
            <a:buChar char="•"/>
          </a:pPr>
          <a:r>
            <a:rPr lang="en-US" sz="2800" kern="1200"/>
            <a:t>Gujrat</a:t>
          </a:r>
          <a:endParaRPr lang="en-GB" sz="2800" kern="1200"/>
        </a:p>
      </dsp:txBody>
      <dsp:txXfrm>
        <a:off x="2686" y="1729038"/>
        <a:ext cx="2619188" cy="1229759"/>
      </dsp:txXfrm>
    </dsp:sp>
    <dsp:sp modelId="{B5057CA4-2A2D-4655-BACD-DD83BE5CF46C}">
      <dsp:nvSpPr>
        <dsp:cNvPr id="0" name=""/>
        <dsp:cNvSpPr/>
      </dsp:nvSpPr>
      <dsp:spPr>
        <a:xfrm>
          <a:off x="2988561" y="922638"/>
          <a:ext cx="2619188" cy="80640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a:t>Maharashtra</a:t>
          </a:r>
          <a:endParaRPr lang="en-US" sz="2800" kern="1200" dirty="0"/>
        </a:p>
      </dsp:txBody>
      <dsp:txXfrm>
        <a:off x="2988561" y="922638"/>
        <a:ext cx="2619188" cy="806400"/>
      </dsp:txXfrm>
    </dsp:sp>
    <dsp:sp modelId="{2C31CA8B-5CA8-4756-8E68-E9AA634DFD78}">
      <dsp:nvSpPr>
        <dsp:cNvPr id="0" name=""/>
        <dsp:cNvSpPr/>
      </dsp:nvSpPr>
      <dsp:spPr>
        <a:xfrm>
          <a:off x="2988561" y="1729038"/>
          <a:ext cx="2619188" cy="1229759"/>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a:t>Mumbai</a:t>
          </a:r>
          <a:endParaRPr lang="en-US" sz="2800" kern="1200" dirty="0"/>
        </a:p>
      </dsp:txBody>
      <dsp:txXfrm>
        <a:off x="2988561" y="1729038"/>
        <a:ext cx="2619188" cy="1229759"/>
      </dsp:txXfrm>
    </dsp:sp>
    <dsp:sp modelId="{FD78A3C2-0609-479E-9AE2-056F91ACAC04}">
      <dsp:nvSpPr>
        <dsp:cNvPr id="0" name=""/>
        <dsp:cNvSpPr/>
      </dsp:nvSpPr>
      <dsp:spPr>
        <a:xfrm>
          <a:off x="5974436" y="922638"/>
          <a:ext cx="2619188" cy="806400"/>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a:t>Gujrat</a:t>
          </a:r>
          <a:endParaRPr lang="en-US" sz="2800" kern="1200" dirty="0"/>
        </a:p>
      </dsp:txBody>
      <dsp:txXfrm>
        <a:off x="5974436" y="922638"/>
        <a:ext cx="2619188" cy="806400"/>
      </dsp:txXfrm>
    </dsp:sp>
    <dsp:sp modelId="{DDCCAEEE-8B43-4131-B7F8-198052D29A03}">
      <dsp:nvSpPr>
        <dsp:cNvPr id="0" name=""/>
        <dsp:cNvSpPr/>
      </dsp:nvSpPr>
      <dsp:spPr>
        <a:xfrm>
          <a:off x="5974436" y="1729038"/>
          <a:ext cx="2619188" cy="1229759"/>
        </a:xfrm>
        <a:prstGeom prst="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a:t>Dahej</a:t>
          </a:r>
          <a:endParaRPr lang="en-US" sz="2800" kern="1200" dirty="0"/>
        </a:p>
        <a:p>
          <a:pPr marL="285750" lvl="1" indent="-285750" algn="l" defTabSz="1244600">
            <a:lnSpc>
              <a:spcPct val="90000"/>
            </a:lnSpc>
            <a:spcBef>
              <a:spcPct val="0"/>
            </a:spcBef>
            <a:spcAft>
              <a:spcPct val="15000"/>
            </a:spcAft>
            <a:buChar char="•"/>
          </a:pPr>
          <a:r>
            <a:rPr lang="en-US" sz="2800" kern="1200"/>
            <a:t>Vapi</a:t>
          </a:r>
          <a:endParaRPr lang="en-US" sz="2800" kern="1200" dirty="0"/>
        </a:p>
      </dsp:txBody>
      <dsp:txXfrm>
        <a:off x="5974436" y="1729038"/>
        <a:ext cx="2619188" cy="12297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6220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8064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81082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6221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7523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7472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097707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300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8232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180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8103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98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2691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799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0009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452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963754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3.jpg" /></Relationships>
</file>

<file path=ppt/slides/_rels/slide10.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8.jpeg" /><Relationship Id="rId1" Type="http://schemas.openxmlformats.org/officeDocument/2006/relationships/slideLayout" Target="../slideLayouts/slideLayout2.xml" /><Relationship Id="rId4" Type="http://schemas.openxmlformats.org/officeDocument/2006/relationships/image" Target="../media/image4.jpeg" /></Relationships>
</file>

<file path=ppt/slides/_rels/slide11.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0.jpeg" /><Relationship Id="rId1" Type="http://schemas.openxmlformats.org/officeDocument/2006/relationships/slideLayout" Target="../slideLayouts/slideLayout2.xml" /><Relationship Id="rId4" Type="http://schemas.openxmlformats.org/officeDocument/2006/relationships/image" Target="../media/image4.jpeg" /></Relationships>
</file>

<file path=ppt/slides/_rels/slide1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 Id="rId4" Type="http://schemas.openxmlformats.org/officeDocument/2006/relationships/image" Target="../media/image4.jpeg"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 /><Relationship Id="rId7" Type="http://schemas.openxmlformats.org/officeDocument/2006/relationships/image" Target="../media/image4.jpeg"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7.xml.rels><?xml version="1.0" encoding="UTF-8" standalone="yes"?>
<Relationships xmlns="http://schemas.openxmlformats.org/package/2006/relationships"><Relationship Id="rId8" Type="http://schemas.openxmlformats.org/officeDocument/2006/relationships/image" Target="../media/image4.jpeg" /><Relationship Id="rId3" Type="http://schemas.openxmlformats.org/officeDocument/2006/relationships/diagramLayout" Target="../diagrams/layout2.xml" /><Relationship Id="rId7" Type="http://schemas.openxmlformats.org/officeDocument/2006/relationships/image" Target="../media/image7.jpeg"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766" y="0"/>
            <a:ext cx="6774288" cy="2021983"/>
          </a:xfrm>
        </p:spPr>
        <p:txBody>
          <a:bodyPr/>
          <a:lstStyle/>
          <a:p>
            <a:pPr algn="ctr"/>
            <a:r>
              <a:rPr lang="en-US" sz="3000" b="1" u="sng" dirty="0">
                <a:solidFill>
                  <a:srgbClr val="0070C0"/>
                </a:solidFill>
              </a:rPr>
              <a:t>Shree M &amp; N Virani Science College (Autonomous)</a:t>
            </a:r>
            <a:br>
              <a:rPr lang="en-US" sz="4000" dirty="0">
                <a:solidFill>
                  <a:schemeClr val="accent1">
                    <a:lumMod val="75000"/>
                  </a:schemeClr>
                </a:solidFill>
              </a:rPr>
            </a:br>
            <a:r>
              <a:rPr lang="en-US" sz="2400" b="1" dirty="0">
                <a:solidFill>
                  <a:schemeClr val="accent1">
                    <a:lumMod val="75000"/>
                  </a:schemeClr>
                </a:solidFill>
              </a:rPr>
              <a:t> </a:t>
            </a:r>
            <a:r>
              <a:rPr lang="en-US" sz="2000" b="1" dirty="0">
                <a:solidFill>
                  <a:schemeClr val="accent1">
                    <a:lumMod val="75000"/>
                  </a:schemeClr>
                </a:solidFill>
              </a:rPr>
              <a:t>An affiliated to Saurashtra University</a:t>
            </a:r>
            <a:br>
              <a:rPr lang="en-US" sz="4000" b="1" dirty="0">
                <a:solidFill>
                  <a:schemeClr val="accent1">
                    <a:lumMod val="75000"/>
                  </a:schemeClr>
                </a:solidFill>
              </a:rPr>
            </a:br>
            <a:r>
              <a:rPr lang="en-US" sz="2500" b="1" dirty="0">
                <a:solidFill>
                  <a:schemeClr val="accent1">
                    <a:lumMod val="75000"/>
                  </a:schemeClr>
                </a:solidFill>
              </a:rPr>
              <a:t>Department of Industrial Chemistry</a:t>
            </a:r>
          </a:p>
        </p:txBody>
      </p:sp>
      <p:sp>
        <p:nvSpPr>
          <p:cNvPr id="3" name="Subtitle 2"/>
          <p:cNvSpPr>
            <a:spLocks noGrp="1"/>
          </p:cNvSpPr>
          <p:nvPr>
            <p:ph type="subTitle" idx="1"/>
          </p:nvPr>
        </p:nvSpPr>
        <p:spPr>
          <a:xfrm>
            <a:off x="270458" y="2215166"/>
            <a:ext cx="9556122" cy="4507605"/>
          </a:xfrm>
        </p:spPr>
        <p:txBody>
          <a:bodyPr>
            <a:normAutofit fontScale="92500" lnSpcReduction="10000"/>
          </a:bodyPr>
          <a:lstStyle/>
          <a:p>
            <a:pPr algn="ctr"/>
            <a:r>
              <a:rPr lang="en-US" sz="2800" b="1" dirty="0">
                <a:solidFill>
                  <a:schemeClr val="tx1">
                    <a:lumMod val="90000"/>
                    <a:lumOff val="10000"/>
                  </a:schemeClr>
                </a:solidFill>
              </a:rPr>
              <a:t>ITPR/ Seminar Presentation</a:t>
            </a:r>
          </a:p>
          <a:p>
            <a:pPr algn="ctr"/>
            <a:r>
              <a:rPr lang="en-US" sz="2200" b="1">
                <a:solidFill>
                  <a:schemeClr val="tx1">
                    <a:lumMod val="90000"/>
                    <a:lumOff val="10000"/>
                  </a:schemeClr>
                </a:solidFill>
              </a:rPr>
              <a:t>Macleods </a:t>
            </a:r>
            <a:r>
              <a:rPr lang="en-US" sz="2200" b="1" dirty="0">
                <a:solidFill>
                  <a:schemeClr val="tx1">
                    <a:lumMod val="90000"/>
                    <a:lumOff val="10000"/>
                  </a:schemeClr>
                </a:solidFill>
              </a:rPr>
              <a:t>Pharmaceuticals Ltd.</a:t>
            </a:r>
          </a:p>
          <a:p>
            <a:pPr algn="ctr"/>
            <a:endParaRPr lang="en-US" dirty="0"/>
          </a:p>
          <a:p>
            <a:endParaRPr lang="en-US" sz="3000" dirty="0"/>
          </a:p>
          <a:p>
            <a:r>
              <a:rPr lang="en-US" sz="3000" b="1" dirty="0">
                <a:solidFill>
                  <a:schemeClr val="accent2"/>
                </a:solidFill>
              </a:rPr>
              <a:t>Prepared By,</a:t>
            </a:r>
          </a:p>
          <a:p>
            <a:r>
              <a:rPr lang="en-US" sz="3000" b="1" u="sng">
                <a:solidFill>
                  <a:srgbClr val="002060"/>
                </a:solidFill>
              </a:rPr>
              <a:t>Sarvaiya Karmdeepsinh </a:t>
            </a:r>
            <a:r>
              <a:rPr lang="en-US" sz="3000" b="1" u="sng" dirty="0">
                <a:solidFill>
                  <a:srgbClr val="002060"/>
                </a:solidFill>
              </a:rPr>
              <a:t>R.</a:t>
            </a:r>
          </a:p>
          <a:p>
            <a:r>
              <a:rPr lang="en-US" sz="3000" b="1" dirty="0">
                <a:solidFill>
                  <a:schemeClr val="accent2"/>
                </a:solidFill>
              </a:rPr>
              <a:t>19BIC041</a:t>
            </a:r>
          </a:p>
          <a:p>
            <a:r>
              <a:rPr lang="en-US" sz="3000" b="1" dirty="0">
                <a:solidFill>
                  <a:schemeClr val="accent2"/>
                </a:solidFill>
              </a:rPr>
              <a:t>Semester:-V</a:t>
            </a:r>
          </a:p>
          <a:p>
            <a:endParaRPr lang="en-US" dirty="0"/>
          </a:p>
          <a:p>
            <a:pPr algn="ctr"/>
            <a:r>
              <a:rPr lang="en-US"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054" y="82494"/>
            <a:ext cx="1371600" cy="13716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229" y="82494"/>
            <a:ext cx="1371600" cy="135738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906" y="3642575"/>
            <a:ext cx="4025185" cy="3215425"/>
          </a:xfrm>
          <a:prstGeom prst="rect">
            <a:avLst/>
          </a:prstGeom>
        </p:spPr>
      </p:pic>
    </p:spTree>
    <p:extLst>
      <p:ext uri="{BB962C8B-B14F-4D97-AF65-F5344CB8AC3E}">
        <p14:creationId xmlns:p14="http://schemas.microsoft.com/office/powerpoint/2010/main" val="373769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ADD0-0185-2F4B-A02C-4303FCD9D9E1}"/>
              </a:ext>
            </a:extLst>
          </p:cNvPr>
          <p:cNvSpPr>
            <a:spLocks noGrp="1"/>
          </p:cNvSpPr>
          <p:nvPr>
            <p:ph type="title"/>
          </p:nvPr>
        </p:nvSpPr>
        <p:spPr>
          <a:xfrm>
            <a:off x="316548" y="71965"/>
            <a:ext cx="8596668" cy="1175191"/>
          </a:xfrm>
        </p:spPr>
        <p:txBody>
          <a:bodyPr/>
          <a:lstStyle/>
          <a:p>
            <a:pPr marL="571500" indent="-571500">
              <a:buFont typeface="Wingdings" panose="05000000000000000000" pitchFamily="2" charset="2"/>
              <a:buChar char="Ø"/>
            </a:pPr>
            <a:r>
              <a:rPr lang="en-US" b="1" u="sng">
                <a:ln w="12700">
                  <a:solidFill>
                    <a:schemeClr val="accent1"/>
                  </a:solidFill>
                  <a:prstDash val="solid"/>
                </a:ln>
                <a:solidFill>
                  <a:srgbClr val="7030A0"/>
                </a:solidFill>
                <a:effectLst>
                  <a:outerShdw dist="38100" dir="2640000" algn="bl" rotWithShape="0">
                    <a:schemeClr val="accent1"/>
                  </a:outerShdw>
                </a:effectLst>
              </a:rPr>
              <a:t>MEDICINE </a:t>
            </a:r>
            <a:r>
              <a:rPr lang="en-IN" b="1" u="sng">
                <a:ln w="12700">
                  <a:solidFill>
                    <a:schemeClr val="accent1"/>
                  </a:solidFill>
                  <a:prstDash val="solid"/>
                </a:ln>
                <a:solidFill>
                  <a:srgbClr val="7030A0"/>
                </a:solidFill>
                <a:effectLst>
                  <a:outerShdw dist="38100" dir="2640000" algn="bl" rotWithShape="0">
                    <a:schemeClr val="accent1"/>
                  </a:outerShdw>
                </a:effectLst>
              </a:rPr>
              <a:t>&amp; </a:t>
            </a:r>
            <a:r>
              <a:rPr lang="en-US" b="1" u="sng">
                <a:ln w="12700">
                  <a:solidFill>
                    <a:schemeClr val="accent1"/>
                  </a:solidFill>
                  <a:prstDash val="solid"/>
                </a:ln>
                <a:solidFill>
                  <a:srgbClr val="7030A0"/>
                </a:solidFill>
                <a:effectLst>
                  <a:outerShdw dist="38100" dir="2640000" algn="bl" rotWithShape="0">
                    <a:schemeClr val="accent1"/>
                  </a:outerShdw>
                </a:effectLst>
              </a:rPr>
              <a:t>USES</a:t>
            </a:r>
            <a:endParaRPr lang="en-US" b="1" u="sng" dirty="0">
              <a:ln w="12700">
                <a:solidFill>
                  <a:schemeClr val="accent1"/>
                </a:solidFill>
                <a:prstDash val="solid"/>
              </a:ln>
              <a:solidFill>
                <a:srgbClr val="7030A0"/>
              </a:solidFill>
              <a:effectLst>
                <a:outerShdw dist="38100" dir="2640000" algn="bl" rotWithShape="0">
                  <a:schemeClr val="accent1"/>
                </a:outerShdw>
              </a:effectLst>
            </a:endParaRPr>
          </a:p>
        </p:txBody>
      </p:sp>
      <p:pic>
        <p:nvPicPr>
          <p:cNvPr id="3" name="Picture 3">
            <a:extLst>
              <a:ext uri="{FF2B5EF4-FFF2-40B4-BE49-F238E27FC236}">
                <a16:creationId xmlns:a16="http://schemas.microsoft.com/office/drawing/2014/main" id="{0DACED71-E8F4-014F-8C0E-D6F830717B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5" y="828168"/>
            <a:ext cx="4043922" cy="3348362"/>
          </a:xfrm>
          <a:prstGeom prst="rect">
            <a:avLst/>
          </a:prstGeom>
        </p:spPr>
      </p:pic>
      <p:pic>
        <p:nvPicPr>
          <p:cNvPr id="4" name="Picture 4">
            <a:extLst>
              <a:ext uri="{FF2B5EF4-FFF2-40B4-BE49-F238E27FC236}">
                <a16:creationId xmlns:a16="http://schemas.microsoft.com/office/drawing/2014/main" id="{2FDBA685-ED5B-EA4B-8076-BF63FFF0B1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9501" y="996776"/>
            <a:ext cx="4374948" cy="3011145"/>
          </a:xfrm>
          <a:prstGeom prst="rect">
            <a:avLst/>
          </a:prstGeom>
        </p:spPr>
      </p:pic>
      <p:sp>
        <p:nvSpPr>
          <p:cNvPr id="6" name="TextBox 5">
            <a:extLst>
              <a:ext uri="{FF2B5EF4-FFF2-40B4-BE49-F238E27FC236}">
                <a16:creationId xmlns:a16="http://schemas.microsoft.com/office/drawing/2014/main" id="{EDA59726-7532-C44E-AF08-764205FD61A4}"/>
              </a:ext>
            </a:extLst>
          </p:cNvPr>
          <p:cNvSpPr txBox="1"/>
          <p:nvPr/>
        </p:nvSpPr>
        <p:spPr>
          <a:xfrm>
            <a:off x="464990" y="3679236"/>
            <a:ext cx="6104658" cy="1384995"/>
          </a:xfrm>
          <a:prstGeom prst="rect">
            <a:avLst/>
          </a:prstGeom>
          <a:noFill/>
        </p:spPr>
        <p:txBody>
          <a:bodyPr wrap="square">
            <a:spAutoFit/>
          </a:bodyPr>
          <a:lstStyle/>
          <a:p>
            <a:r>
              <a:rPr lang="en-US">
                <a:solidFill>
                  <a:srgbClr val="4D5156"/>
                </a:solidFill>
                <a:latin typeface="Roboto" panose="02000000000000000000" pitchFamily="2" charset="0"/>
              </a:rPr>
              <a:t>          </a:t>
            </a:r>
            <a:r>
              <a:rPr lang="en-US" sz="2400" b="1" u="sng">
                <a:solidFill>
                  <a:srgbClr val="FF0000"/>
                </a:solidFill>
                <a:latin typeface="Roboto" panose="02000000000000000000" pitchFamily="2" charset="0"/>
              </a:rPr>
              <a:t>ORECERIN GM</a:t>
            </a:r>
          </a:p>
          <a:p>
            <a:endParaRPr lang="en-US" sz="2000">
              <a:solidFill>
                <a:srgbClr val="4D5156"/>
              </a:solidFill>
              <a:latin typeface="Roboto" panose="02000000000000000000" pitchFamily="2" charset="0"/>
            </a:endParaRPr>
          </a:p>
          <a:p>
            <a:r>
              <a:rPr lang="en-US" sz="2000" b="1">
                <a:solidFill>
                  <a:srgbClr val="002060"/>
                </a:solidFill>
                <a:latin typeface="Roboto" panose="02000000000000000000" pitchFamily="2" charset="0"/>
              </a:rPr>
              <a:t>●</a:t>
            </a:r>
            <a:r>
              <a:rPr lang="en-GB" sz="2000" b="1" i="0">
                <a:solidFill>
                  <a:srgbClr val="002060"/>
                </a:solidFill>
                <a:effectLst/>
                <a:latin typeface="Roboto" panose="02000000000000000000" pitchFamily="2" charset="0"/>
              </a:rPr>
              <a:t> It is prescribed for treatment</a:t>
            </a:r>
            <a:endParaRPr lang="en-US" sz="2000" b="1" i="0">
              <a:solidFill>
                <a:srgbClr val="002060"/>
              </a:solidFill>
              <a:effectLst/>
              <a:latin typeface="Roboto" panose="02000000000000000000" pitchFamily="2" charset="0"/>
            </a:endParaRPr>
          </a:p>
          <a:p>
            <a:r>
              <a:rPr lang="en-GB" sz="2000" b="1" i="0">
                <a:solidFill>
                  <a:srgbClr val="002060"/>
                </a:solidFill>
                <a:effectLst/>
                <a:latin typeface="Roboto" panose="02000000000000000000" pitchFamily="2" charset="0"/>
              </a:rPr>
              <a:t> of osteoarthritis</a:t>
            </a:r>
            <a:r>
              <a:rPr lang="en-GB" b="1" i="0">
                <a:solidFill>
                  <a:srgbClr val="002060"/>
                </a:solidFill>
                <a:effectLst/>
                <a:latin typeface="Roboto" panose="02000000000000000000" pitchFamily="2" charset="0"/>
              </a:rPr>
              <a:t>.</a:t>
            </a:r>
            <a:endParaRPr lang="en-US" b="1">
              <a:solidFill>
                <a:srgbClr val="002060"/>
              </a:solidFill>
            </a:endParaRPr>
          </a:p>
        </p:txBody>
      </p:sp>
      <p:sp>
        <p:nvSpPr>
          <p:cNvPr id="8" name="TextBox 7">
            <a:extLst>
              <a:ext uri="{FF2B5EF4-FFF2-40B4-BE49-F238E27FC236}">
                <a16:creationId xmlns:a16="http://schemas.microsoft.com/office/drawing/2014/main" id="{BC73E0C0-FE22-8148-A2A7-40D0694E3D27}"/>
              </a:ext>
            </a:extLst>
          </p:cNvPr>
          <p:cNvSpPr txBox="1"/>
          <p:nvPr/>
        </p:nvSpPr>
        <p:spPr>
          <a:xfrm>
            <a:off x="5090436" y="3679236"/>
            <a:ext cx="6104658" cy="1354217"/>
          </a:xfrm>
          <a:prstGeom prst="rect">
            <a:avLst/>
          </a:prstGeom>
          <a:noFill/>
        </p:spPr>
        <p:txBody>
          <a:bodyPr wrap="square">
            <a:spAutoFit/>
          </a:bodyPr>
          <a:lstStyle/>
          <a:p>
            <a:r>
              <a:rPr lang="en-US" sz="2800" b="1" i="0">
                <a:solidFill>
                  <a:srgbClr val="FF0000"/>
                </a:solidFill>
                <a:effectLst/>
                <a:latin typeface="Poppins" panose="020B0502040504020204" pitchFamily="34" charset="0"/>
              </a:rPr>
              <a:t>                 </a:t>
            </a:r>
            <a:r>
              <a:rPr lang="en-US" sz="2800" b="1" i="0" u="sng">
                <a:solidFill>
                  <a:srgbClr val="FF0000"/>
                </a:solidFill>
                <a:effectLst/>
                <a:latin typeface="Poppins" panose="020B0502040504020204" pitchFamily="34" charset="0"/>
              </a:rPr>
              <a:t>MACFLOX</a:t>
            </a:r>
          </a:p>
          <a:p>
            <a:endParaRPr lang="en-US">
              <a:solidFill>
                <a:srgbClr val="2B2B2B"/>
              </a:solidFill>
              <a:latin typeface="Poppins" panose="020B0502040504020204" pitchFamily="34" charset="0"/>
            </a:endParaRPr>
          </a:p>
          <a:p>
            <a:r>
              <a:rPr lang="en-US" b="1" i="0">
                <a:solidFill>
                  <a:srgbClr val="002060"/>
                </a:solidFill>
                <a:effectLst/>
                <a:latin typeface="Poppins" panose="020B0502040504020204" pitchFamily="34" charset="0"/>
              </a:rPr>
              <a:t>●</a:t>
            </a:r>
            <a:r>
              <a:rPr lang="en-GB" b="1" i="0">
                <a:solidFill>
                  <a:srgbClr val="002060"/>
                </a:solidFill>
                <a:effectLst/>
                <a:latin typeface="Poppins" panose="020B0502040504020204" pitchFamily="34" charset="0"/>
              </a:rPr>
              <a:t>Macflox Tablet is an antibiotic, used in the treatment of bacterial infections.</a:t>
            </a:r>
            <a:endParaRPr lang="en-US" b="1">
              <a:solidFill>
                <a:srgbClr val="002060"/>
              </a:solidFill>
            </a:endParaRPr>
          </a:p>
        </p:txBody>
      </p:sp>
      <p:pic>
        <p:nvPicPr>
          <p:cNvPr id="5" name="Picture 6">
            <a:extLst>
              <a:ext uri="{FF2B5EF4-FFF2-40B4-BE49-F238E27FC236}">
                <a16:creationId xmlns:a16="http://schemas.microsoft.com/office/drawing/2014/main" id="{16B61E80-1C16-094C-A94B-A0D1FEDDDE7A}"/>
              </a:ext>
            </a:extLst>
          </p:cNvPr>
          <p:cNvPicPr>
            <a:picLocks noChangeAspect="1"/>
          </p:cNvPicPr>
          <p:nvPr/>
        </p:nvPicPr>
        <p:blipFill rotWithShape="1">
          <a:blip r:embed="rId4">
            <a:extLst>
              <a:ext uri="{28A0092B-C50C-407E-A947-70E740481C1C}">
                <a14:useLocalDpi xmlns:a14="http://schemas.microsoft.com/office/drawing/2010/main" val="0"/>
              </a:ext>
            </a:extLst>
          </a:blip>
          <a:srcRect l="29580" t="39074" r="28164" b="38574"/>
          <a:stretch/>
        </p:blipFill>
        <p:spPr>
          <a:xfrm>
            <a:off x="6096000" y="-3722"/>
            <a:ext cx="3284270" cy="979340"/>
          </a:xfrm>
          <a:prstGeom prst="rect">
            <a:avLst/>
          </a:prstGeom>
        </p:spPr>
      </p:pic>
    </p:spTree>
    <p:extLst>
      <p:ext uri="{BB962C8B-B14F-4D97-AF65-F5344CB8AC3E}">
        <p14:creationId xmlns:p14="http://schemas.microsoft.com/office/powerpoint/2010/main" val="1244152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50564" y="193739"/>
            <a:ext cx="8596668" cy="3880773"/>
          </a:xfrm>
        </p:spPr>
        <p:txBody>
          <a:bodyPr>
            <a:normAutofit/>
          </a:bodyPr>
          <a:lstStyle/>
          <a:p>
            <a:r>
              <a:rPr lang="en-US" sz="3600" b="1" u="sng">
                <a:ln w="12700">
                  <a:solidFill>
                    <a:schemeClr val="accent1"/>
                  </a:solidFill>
                  <a:prstDash val="solid"/>
                </a:ln>
                <a:solidFill>
                  <a:srgbClr val="7030A0"/>
                </a:solidFill>
                <a:effectLst>
                  <a:outerShdw dist="38100" dir="2640000" algn="bl" rotWithShape="0">
                    <a:schemeClr val="accent1"/>
                  </a:outerShdw>
                </a:effectLst>
                <a:latin typeface="+mj-lt"/>
                <a:ea typeface="+mj-ea"/>
                <a:cs typeface="+mj-cs"/>
              </a:rPr>
              <a:t>MEDICINE &amp; USES</a:t>
            </a:r>
          </a:p>
        </p:txBody>
      </p:sp>
      <p:pic>
        <p:nvPicPr>
          <p:cNvPr id="2" name="Picture 2">
            <a:extLst>
              <a:ext uri="{FF2B5EF4-FFF2-40B4-BE49-F238E27FC236}">
                <a16:creationId xmlns:a16="http://schemas.microsoft.com/office/drawing/2014/main" id="{FD9EE145-5547-7248-98BA-C0751D256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9439"/>
            <a:ext cx="4379026" cy="4011907"/>
          </a:xfrm>
          <a:prstGeom prst="rect">
            <a:avLst/>
          </a:prstGeom>
        </p:spPr>
      </p:pic>
      <p:pic>
        <p:nvPicPr>
          <p:cNvPr id="3" name="Picture 3">
            <a:extLst>
              <a:ext uri="{FF2B5EF4-FFF2-40B4-BE49-F238E27FC236}">
                <a16:creationId xmlns:a16="http://schemas.microsoft.com/office/drawing/2014/main" id="{C953353F-A9E8-1443-B527-0775F0B4D1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7991" y="1390272"/>
            <a:ext cx="3323178" cy="2858868"/>
          </a:xfrm>
          <a:prstGeom prst="rect">
            <a:avLst/>
          </a:prstGeom>
        </p:spPr>
      </p:pic>
      <p:sp>
        <p:nvSpPr>
          <p:cNvPr id="7" name="TextBox 6">
            <a:extLst>
              <a:ext uri="{FF2B5EF4-FFF2-40B4-BE49-F238E27FC236}">
                <a16:creationId xmlns:a16="http://schemas.microsoft.com/office/drawing/2014/main" id="{68846913-1C63-4340-ABBC-48D2A3503902}"/>
              </a:ext>
            </a:extLst>
          </p:cNvPr>
          <p:cNvSpPr txBox="1"/>
          <p:nvPr/>
        </p:nvSpPr>
        <p:spPr>
          <a:xfrm>
            <a:off x="509369" y="4304804"/>
            <a:ext cx="4379026" cy="1754326"/>
          </a:xfrm>
          <a:prstGeom prst="rect">
            <a:avLst/>
          </a:prstGeom>
          <a:noFill/>
        </p:spPr>
        <p:txBody>
          <a:bodyPr wrap="square">
            <a:spAutoFit/>
          </a:bodyPr>
          <a:lstStyle/>
          <a:p>
            <a:r>
              <a:rPr lang="en-US" b="0" i="0">
                <a:solidFill>
                  <a:srgbClr val="4D5156"/>
                </a:solidFill>
                <a:effectLst/>
                <a:latin typeface="Roboto" panose="02000000000000000000" pitchFamily="2" charset="0"/>
              </a:rPr>
              <a:t>            </a:t>
            </a:r>
            <a:r>
              <a:rPr lang="en-US" sz="2800" b="1" i="0" u="sng">
                <a:solidFill>
                  <a:srgbClr val="FF0000"/>
                </a:solidFill>
                <a:effectLst/>
                <a:latin typeface="Roboto" panose="02000000000000000000" pitchFamily="2" charset="0"/>
              </a:rPr>
              <a:t>AEROTROP-f</a:t>
            </a:r>
          </a:p>
          <a:p>
            <a:endParaRPr lang="en-US" sz="2000" b="1">
              <a:solidFill>
                <a:srgbClr val="002060"/>
              </a:solidFill>
              <a:latin typeface="Roboto" panose="02000000000000000000" pitchFamily="2" charset="0"/>
            </a:endParaRPr>
          </a:p>
          <a:p>
            <a:r>
              <a:rPr lang="en-US" sz="2000" b="1" i="0">
                <a:solidFill>
                  <a:srgbClr val="002060"/>
                </a:solidFill>
                <a:effectLst/>
                <a:latin typeface="Roboto" panose="02000000000000000000" pitchFamily="2" charset="0"/>
              </a:rPr>
              <a:t> ●</a:t>
            </a:r>
            <a:r>
              <a:rPr lang="en-GB" sz="2000" b="1" i="0">
                <a:solidFill>
                  <a:srgbClr val="002060"/>
                </a:solidFill>
                <a:effectLst/>
                <a:latin typeface="Roboto" panose="02000000000000000000" pitchFamily="2" charset="0"/>
              </a:rPr>
              <a:t>It is used in the treatment of chronic obstructive pulmonary disease and asthma.</a:t>
            </a:r>
            <a:endParaRPr lang="en-US" sz="2000" b="1">
              <a:solidFill>
                <a:srgbClr val="002060"/>
              </a:solidFill>
            </a:endParaRPr>
          </a:p>
        </p:txBody>
      </p:sp>
      <p:sp>
        <p:nvSpPr>
          <p:cNvPr id="9" name="TextBox 8">
            <a:extLst>
              <a:ext uri="{FF2B5EF4-FFF2-40B4-BE49-F238E27FC236}">
                <a16:creationId xmlns:a16="http://schemas.microsoft.com/office/drawing/2014/main" id="{2ED6E486-6D84-1A4C-9A6B-EE878A1579E1}"/>
              </a:ext>
            </a:extLst>
          </p:cNvPr>
          <p:cNvSpPr txBox="1"/>
          <p:nvPr/>
        </p:nvSpPr>
        <p:spPr>
          <a:xfrm>
            <a:off x="5280192" y="4335581"/>
            <a:ext cx="5065568" cy="1723549"/>
          </a:xfrm>
          <a:prstGeom prst="rect">
            <a:avLst/>
          </a:prstGeom>
          <a:noFill/>
        </p:spPr>
        <p:txBody>
          <a:bodyPr wrap="square">
            <a:spAutoFit/>
          </a:bodyPr>
          <a:lstStyle/>
          <a:p>
            <a:r>
              <a:rPr lang="en-US" b="1" i="0">
                <a:solidFill>
                  <a:srgbClr val="2B2B2B"/>
                </a:solidFill>
                <a:effectLst/>
                <a:latin typeface="Poppins" pitchFamily="2" charset="0"/>
              </a:rPr>
              <a:t>           </a:t>
            </a:r>
            <a:r>
              <a:rPr lang="en-US" sz="2800" b="1" i="0" u="sng">
                <a:solidFill>
                  <a:srgbClr val="FF0000"/>
                </a:solidFill>
                <a:effectLst/>
                <a:latin typeface="Poppins" pitchFamily="2" charset="0"/>
              </a:rPr>
              <a:t>MACBERY</a:t>
            </a:r>
            <a:endParaRPr lang="en-US" sz="2800" b="0" i="0" u="sng">
              <a:solidFill>
                <a:srgbClr val="FF0000"/>
              </a:solidFill>
              <a:effectLst/>
              <a:latin typeface="Poppins" pitchFamily="2" charset="0"/>
            </a:endParaRPr>
          </a:p>
          <a:p>
            <a:endParaRPr lang="en-US">
              <a:solidFill>
                <a:srgbClr val="2B2B2B"/>
              </a:solidFill>
              <a:latin typeface="Poppins" pitchFamily="2" charset="0"/>
            </a:endParaRPr>
          </a:p>
          <a:p>
            <a:r>
              <a:rPr lang="en-US" sz="2000" b="1" i="0">
                <a:solidFill>
                  <a:srgbClr val="002060"/>
                </a:solidFill>
                <a:effectLst/>
                <a:latin typeface="Poppins" pitchFamily="2" charset="0"/>
              </a:rPr>
              <a:t>●</a:t>
            </a:r>
            <a:r>
              <a:rPr lang="en-GB" sz="2000" b="1" i="0">
                <a:solidFill>
                  <a:srgbClr val="002060"/>
                </a:solidFill>
                <a:effectLst/>
                <a:latin typeface="Poppins" pitchFamily="2" charset="0"/>
              </a:rPr>
              <a:t>Macbery Syrup Strawberry Sugar Free is used in the treatment of cough. </a:t>
            </a:r>
            <a:endParaRPr lang="en-US" sz="2000" b="1">
              <a:solidFill>
                <a:srgbClr val="002060"/>
              </a:solidFill>
            </a:endParaRPr>
          </a:p>
        </p:txBody>
      </p:sp>
      <p:sp>
        <p:nvSpPr>
          <p:cNvPr id="5" name="TextBox 4">
            <a:extLst>
              <a:ext uri="{FF2B5EF4-FFF2-40B4-BE49-F238E27FC236}">
                <a16:creationId xmlns:a16="http://schemas.microsoft.com/office/drawing/2014/main" id="{C1F0FF66-0A96-5B49-9603-E1E64D0857C5}"/>
              </a:ext>
            </a:extLst>
          </p:cNvPr>
          <p:cNvSpPr txBox="1"/>
          <p:nvPr/>
        </p:nvSpPr>
        <p:spPr>
          <a:xfrm>
            <a:off x="5190259" y="2527588"/>
            <a:ext cx="1828800" cy="1828800"/>
          </a:xfrm>
          <a:prstGeom prst="rect">
            <a:avLst/>
          </a:prstGeom>
          <a:noFill/>
        </p:spPr>
        <p:txBody>
          <a:bodyPr wrap="square" rtlCol="0">
            <a:spAutoFit/>
          </a:bodyPr>
          <a:lstStyle/>
          <a:p>
            <a:pPr algn="l"/>
            <a:endParaRPr lang="en-US"/>
          </a:p>
        </p:txBody>
      </p:sp>
      <p:pic>
        <p:nvPicPr>
          <p:cNvPr id="4" name="Picture 5">
            <a:extLst>
              <a:ext uri="{FF2B5EF4-FFF2-40B4-BE49-F238E27FC236}">
                <a16:creationId xmlns:a16="http://schemas.microsoft.com/office/drawing/2014/main" id="{B662075B-B8E3-5F4F-AEAC-D0949341D837}"/>
              </a:ext>
            </a:extLst>
          </p:cNvPr>
          <p:cNvPicPr>
            <a:picLocks noChangeAspect="1"/>
          </p:cNvPicPr>
          <p:nvPr/>
        </p:nvPicPr>
        <p:blipFill rotWithShape="1">
          <a:blip r:embed="rId4">
            <a:extLst>
              <a:ext uri="{28A0092B-C50C-407E-A947-70E740481C1C}">
                <a14:useLocalDpi xmlns:a14="http://schemas.microsoft.com/office/drawing/2010/main" val="0"/>
              </a:ext>
            </a:extLst>
          </a:blip>
          <a:srcRect l="27648" t="38227" r="29596" b="38481"/>
          <a:stretch/>
        </p:blipFill>
        <p:spPr>
          <a:xfrm>
            <a:off x="6151387" y="0"/>
            <a:ext cx="3323177" cy="1020535"/>
          </a:xfrm>
          <a:prstGeom prst="rect">
            <a:avLst/>
          </a:prstGeom>
        </p:spPr>
      </p:pic>
    </p:spTree>
    <p:extLst>
      <p:ext uri="{BB962C8B-B14F-4D97-AF65-F5344CB8AC3E}">
        <p14:creationId xmlns:p14="http://schemas.microsoft.com/office/powerpoint/2010/main" val="997462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05EF-0EFB-E849-9D8B-68207E766B51}"/>
              </a:ext>
            </a:extLst>
          </p:cNvPr>
          <p:cNvSpPr>
            <a:spLocks noGrp="1"/>
          </p:cNvSpPr>
          <p:nvPr>
            <p:ph type="title"/>
          </p:nvPr>
        </p:nvSpPr>
        <p:spPr/>
        <p:txBody>
          <a:bodyPr/>
          <a:lstStyle/>
          <a:p>
            <a:pPr marL="571500" indent="-571500">
              <a:buFont typeface="Wingdings" panose="05000000000000000000" pitchFamily="2" charset="2"/>
              <a:buChar char="Ø"/>
            </a:pPr>
            <a:r>
              <a:rPr lang="en-IN" b="1" u="sng" dirty="0">
                <a:ln w="12700">
                  <a:solidFill>
                    <a:schemeClr val="accent1"/>
                  </a:solidFill>
                  <a:prstDash val="solid"/>
                </a:ln>
                <a:solidFill>
                  <a:srgbClr val="7030A0"/>
                </a:solidFill>
                <a:effectLst>
                  <a:outerShdw dist="38100" dir="2640000" algn="bl" rotWithShape="0">
                    <a:schemeClr val="accent1"/>
                  </a:outerShdw>
                </a:effectLst>
              </a:rPr>
              <a:t>Mission</a:t>
            </a:r>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dirty="0"/>
          </a:p>
        </p:txBody>
      </p:sp>
      <p:sp>
        <p:nvSpPr>
          <p:cNvPr id="3" name="Content Placeholder 2">
            <a:extLst>
              <a:ext uri="{FF2B5EF4-FFF2-40B4-BE49-F238E27FC236}">
                <a16:creationId xmlns:a16="http://schemas.microsoft.com/office/drawing/2014/main" id="{A98B67F9-856C-FB4A-ABAF-ED3107936AA7}"/>
              </a:ext>
            </a:extLst>
          </p:cNvPr>
          <p:cNvSpPr>
            <a:spLocks noGrp="1"/>
          </p:cNvSpPr>
          <p:nvPr>
            <p:ph idx="1"/>
          </p:nvPr>
        </p:nvSpPr>
        <p:spPr>
          <a:xfrm>
            <a:off x="1187532" y="1270000"/>
            <a:ext cx="8477658" cy="4008953"/>
          </a:xfrm>
        </p:spPr>
        <p:txBody>
          <a:bodyPr>
            <a:normAutofit/>
          </a:bodyPr>
          <a:lstStyle/>
          <a:p>
            <a:pPr fontAlgn="base"/>
            <a:r>
              <a:rPr lang="en-US" sz="3600" b="1" dirty="0"/>
              <a:t>To contribute towards improving patients quality of life across the globe, by providing effective and accessible medicines.</a:t>
            </a:r>
          </a:p>
          <a:p>
            <a:pPr marL="0" indent="0">
              <a:buNone/>
            </a:pPr>
            <a:endParaRPr lang="en-IN" sz="3600" b="0" i="0" dirty="0">
              <a:solidFill>
                <a:srgbClr val="000000"/>
              </a:solidFill>
              <a:effectLst/>
              <a:latin typeface="Ubuntu"/>
            </a:endParaRPr>
          </a:p>
        </p:txBody>
      </p:sp>
      <p:pic>
        <p:nvPicPr>
          <p:cNvPr id="4" name="Picture 4">
            <a:extLst>
              <a:ext uri="{FF2B5EF4-FFF2-40B4-BE49-F238E27FC236}">
                <a16:creationId xmlns:a16="http://schemas.microsoft.com/office/drawing/2014/main" id="{596572CC-90FB-7249-8F6C-63A29D2330AE}"/>
              </a:ext>
            </a:extLst>
          </p:cNvPr>
          <p:cNvPicPr>
            <a:picLocks noChangeAspect="1"/>
          </p:cNvPicPr>
          <p:nvPr/>
        </p:nvPicPr>
        <p:blipFill rotWithShape="1">
          <a:blip r:embed="rId2">
            <a:extLst>
              <a:ext uri="{28A0092B-C50C-407E-A947-70E740481C1C}">
                <a14:useLocalDpi xmlns:a14="http://schemas.microsoft.com/office/drawing/2010/main" val="0"/>
              </a:ext>
            </a:extLst>
          </a:blip>
          <a:srcRect l="29103" t="39074" r="28642" b="40175"/>
          <a:stretch/>
        </p:blipFill>
        <p:spPr>
          <a:xfrm>
            <a:off x="6096000" y="30594"/>
            <a:ext cx="3284269" cy="909206"/>
          </a:xfrm>
          <a:prstGeom prst="rect">
            <a:avLst/>
          </a:prstGeom>
        </p:spPr>
      </p:pic>
    </p:spTree>
    <p:extLst>
      <p:ext uri="{BB962C8B-B14F-4D97-AF65-F5344CB8AC3E}">
        <p14:creationId xmlns:p14="http://schemas.microsoft.com/office/powerpoint/2010/main" val="303020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AF5E5-6B8D-DB45-B451-4EEF189CB705}"/>
              </a:ext>
            </a:extLst>
          </p:cNvPr>
          <p:cNvSpPr>
            <a:spLocks noGrp="1"/>
          </p:cNvSpPr>
          <p:nvPr>
            <p:ph type="title"/>
          </p:nvPr>
        </p:nvSpPr>
        <p:spPr>
          <a:xfrm>
            <a:off x="750683" y="584371"/>
            <a:ext cx="8596668" cy="1320800"/>
          </a:xfrm>
        </p:spPr>
        <p:txBody>
          <a:bodyPr/>
          <a:lstStyle/>
          <a:p>
            <a:pPr marL="571500" indent="-571500">
              <a:buFont typeface="Wingdings" panose="05000000000000000000" pitchFamily="2" charset="2"/>
              <a:buChar char="Ø"/>
            </a:pPr>
            <a:r>
              <a:rPr lang="en-IN" b="1" u="sng" dirty="0">
                <a:ln w="12700">
                  <a:solidFill>
                    <a:schemeClr val="accent1"/>
                  </a:solidFill>
                  <a:prstDash val="solid"/>
                </a:ln>
                <a:solidFill>
                  <a:srgbClr val="7030A0"/>
                </a:solidFill>
                <a:effectLst>
                  <a:outerShdw dist="38100" dir="2640000" algn="bl" rotWithShape="0">
                    <a:schemeClr val="accent1"/>
                  </a:outerShdw>
                </a:effectLst>
              </a:rPr>
              <a:t>Vision</a:t>
            </a:r>
            <a:endParaRPr lang="en-US" u="sng" dirty="0">
              <a:solidFill>
                <a:srgbClr val="7030A0"/>
              </a:solidFill>
            </a:endParaRPr>
          </a:p>
        </p:txBody>
      </p:sp>
      <p:sp>
        <p:nvSpPr>
          <p:cNvPr id="3" name="Content Placeholder 2">
            <a:extLst>
              <a:ext uri="{FF2B5EF4-FFF2-40B4-BE49-F238E27FC236}">
                <a16:creationId xmlns:a16="http://schemas.microsoft.com/office/drawing/2014/main" id="{4CC94A65-66FA-F043-9847-7704C87B2E6D}"/>
              </a:ext>
            </a:extLst>
          </p:cNvPr>
          <p:cNvSpPr>
            <a:spLocks noGrp="1"/>
          </p:cNvSpPr>
          <p:nvPr>
            <p:ph idx="1"/>
          </p:nvPr>
        </p:nvSpPr>
        <p:spPr>
          <a:xfrm>
            <a:off x="1190769" y="1244771"/>
            <a:ext cx="8596668" cy="3880773"/>
          </a:xfrm>
        </p:spPr>
        <p:txBody>
          <a:bodyPr>
            <a:normAutofit/>
          </a:bodyPr>
          <a:lstStyle/>
          <a:p>
            <a:pPr fontAlgn="base"/>
            <a:r>
              <a:rPr lang="en-US" sz="3200" b="1" dirty="0"/>
              <a:t>Our vision is to become a leading global pharmaceutical company by providing high quality, affordable and innovative therapeutic solutions for patients with diverse medical needs.</a:t>
            </a:r>
          </a:p>
          <a:p>
            <a:pPr marL="0" indent="0">
              <a:buNone/>
            </a:pPr>
            <a:endParaRPr lang="en-US" sz="3200" dirty="0"/>
          </a:p>
        </p:txBody>
      </p:sp>
      <p:pic>
        <p:nvPicPr>
          <p:cNvPr id="4" name="Picture 4">
            <a:extLst>
              <a:ext uri="{FF2B5EF4-FFF2-40B4-BE49-F238E27FC236}">
                <a16:creationId xmlns:a16="http://schemas.microsoft.com/office/drawing/2014/main" id="{8DF98604-71B4-DE49-BAA5-870E93AE24D8}"/>
              </a:ext>
            </a:extLst>
          </p:cNvPr>
          <p:cNvPicPr>
            <a:picLocks noChangeAspect="1"/>
          </p:cNvPicPr>
          <p:nvPr/>
        </p:nvPicPr>
        <p:blipFill rotWithShape="1">
          <a:blip r:embed="rId2">
            <a:extLst>
              <a:ext uri="{28A0092B-C50C-407E-A947-70E740481C1C}">
                <a14:useLocalDpi xmlns:a14="http://schemas.microsoft.com/office/drawing/2010/main" val="0"/>
              </a:ext>
            </a:extLst>
          </a:blip>
          <a:srcRect l="29819" t="37803" r="29119" b="37634"/>
          <a:stretch/>
        </p:blipFill>
        <p:spPr>
          <a:xfrm>
            <a:off x="6050231" y="0"/>
            <a:ext cx="3191493" cy="1076203"/>
          </a:xfrm>
          <a:prstGeom prst="rect">
            <a:avLst/>
          </a:prstGeom>
        </p:spPr>
      </p:pic>
    </p:spTree>
    <p:extLst>
      <p:ext uri="{BB962C8B-B14F-4D97-AF65-F5344CB8AC3E}">
        <p14:creationId xmlns:p14="http://schemas.microsoft.com/office/powerpoint/2010/main" val="375725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8ACC2D-7B67-5049-B437-C9DBBE55D727}"/>
              </a:ext>
            </a:extLst>
          </p:cNvPr>
          <p:cNvSpPr>
            <a:spLocks noGrp="1"/>
          </p:cNvSpPr>
          <p:nvPr>
            <p:ph idx="1"/>
          </p:nvPr>
        </p:nvSpPr>
        <p:spPr>
          <a:xfrm>
            <a:off x="1751437" y="2583599"/>
            <a:ext cx="7991741" cy="2344002"/>
          </a:xfrm>
        </p:spPr>
        <p:txBody>
          <a:bodyPr>
            <a:normAutofit/>
          </a:bodyPr>
          <a:lstStyle/>
          <a:p>
            <a:pPr marL="0" indent="0">
              <a:buNone/>
            </a:pPr>
            <a:r>
              <a:rPr lang="en-US" sz="9600" b="1" u="sng">
                <a:solidFill>
                  <a:srgbClr val="7030A0"/>
                </a:solidFill>
              </a:rPr>
              <a:t>THANK YOU</a:t>
            </a:r>
          </a:p>
        </p:txBody>
      </p:sp>
      <p:pic>
        <p:nvPicPr>
          <p:cNvPr id="2" name="Picture 3">
            <a:extLst>
              <a:ext uri="{FF2B5EF4-FFF2-40B4-BE49-F238E27FC236}">
                <a16:creationId xmlns:a16="http://schemas.microsoft.com/office/drawing/2014/main" id="{B71ABF34-9536-A84E-A4C5-B87D4046F94E}"/>
              </a:ext>
            </a:extLst>
          </p:cNvPr>
          <p:cNvPicPr>
            <a:picLocks noChangeAspect="1"/>
          </p:cNvPicPr>
          <p:nvPr/>
        </p:nvPicPr>
        <p:blipFill rotWithShape="1">
          <a:blip r:embed="rId2">
            <a:extLst>
              <a:ext uri="{28A0092B-C50C-407E-A947-70E740481C1C}">
                <a14:useLocalDpi xmlns:a14="http://schemas.microsoft.com/office/drawing/2010/main" val="0"/>
              </a:ext>
            </a:extLst>
          </a:blip>
          <a:srcRect l="29103" t="34415" r="29835" b="36365"/>
          <a:stretch/>
        </p:blipFill>
        <p:spPr>
          <a:xfrm>
            <a:off x="6096000" y="0"/>
            <a:ext cx="3191493" cy="1280308"/>
          </a:xfrm>
          <a:prstGeom prst="rect">
            <a:avLst/>
          </a:prstGeom>
        </p:spPr>
      </p:pic>
    </p:spTree>
    <p:extLst>
      <p:ext uri="{BB962C8B-B14F-4D97-AF65-F5344CB8AC3E}">
        <p14:creationId xmlns:p14="http://schemas.microsoft.com/office/powerpoint/2010/main" val="221523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81" y="2335369"/>
            <a:ext cx="8596668" cy="1320800"/>
          </a:xfrm>
        </p:spPr>
        <p:txBody>
          <a:bodyPr>
            <a:noAutofit/>
          </a:bodyPr>
          <a:lstStyle/>
          <a:p>
            <a:pPr algn="ctr"/>
            <a:r>
              <a:rPr lang="en-US" sz="11500" b="1" u="sng" dirty="0">
                <a:solidFill>
                  <a:srgbClr val="0070C0"/>
                </a:solidFill>
              </a:rPr>
              <a:t>WEL-COME</a:t>
            </a:r>
            <a:br>
              <a:rPr lang="en-US" sz="5400" dirty="0"/>
            </a:br>
            <a:endParaRPr lang="en-US" sz="5400" dirty="0"/>
          </a:p>
        </p:txBody>
      </p:sp>
      <p:pic>
        <p:nvPicPr>
          <p:cNvPr id="7" name="Picture 7">
            <a:extLst>
              <a:ext uri="{FF2B5EF4-FFF2-40B4-BE49-F238E27FC236}">
                <a16:creationId xmlns:a16="http://schemas.microsoft.com/office/drawing/2014/main" id="{650047CE-B35A-034F-A05E-25D39DC96E70}"/>
              </a:ext>
            </a:extLst>
          </p:cNvPr>
          <p:cNvPicPr>
            <a:picLocks noChangeAspect="1"/>
          </p:cNvPicPr>
          <p:nvPr/>
        </p:nvPicPr>
        <p:blipFill rotWithShape="1">
          <a:blip r:embed="rId2">
            <a:extLst>
              <a:ext uri="{28A0092B-C50C-407E-A947-70E740481C1C}">
                <a14:useLocalDpi xmlns:a14="http://schemas.microsoft.com/office/drawing/2010/main" val="0"/>
              </a:ext>
            </a:extLst>
          </a:blip>
          <a:srcRect l="30058" t="39498" r="30073" b="44816"/>
          <a:stretch/>
        </p:blipFill>
        <p:spPr>
          <a:xfrm>
            <a:off x="6124451" y="0"/>
            <a:ext cx="3098717" cy="927760"/>
          </a:xfrm>
          <a:prstGeom prst="rect">
            <a:avLst/>
          </a:prstGeom>
        </p:spPr>
      </p:pic>
    </p:spTree>
    <p:extLst>
      <p:ext uri="{BB962C8B-B14F-4D97-AF65-F5344CB8AC3E}">
        <p14:creationId xmlns:p14="http://schemas.microsoft.com/office/powerpoint/2010/main" val="312072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747C-4E13-164F-BCDC-1BD04A067294}"/>
              </a:ext>
            </a:extLst>
          </p:cNvPr>
          <p:cNvSpPr>
            <a:spLocks noGrp="1"/>
          </p:cNvSpPr>
          <p:nvPr>
            <p:ph type="title"/>
          </p:nvPr>
        </p:nvSpPr>
        <p:spPr>
          <a:xfrm>
            <a:off x="278089" y="957330"/>
            <a:ext cx="8596668" cy="1320800"/>
          </a:xfrm>
        </p:spPr>
        <p:txBody>
          <a:bodyPr/>
          <a:lstStyle/>
          <a:p>
            <a:pPr marL="571500" indent="-571500">
              <a:buFont typeface="Wingdings" panose="05000000000000000000" pitchFamily="2" charset="2"/>
              <a:buChar char="Ø"/>
            </a:pPr>
            <a:r>
              <a:rPr lang="en-US" b="1" u="sng">
                <a:solidFill>
                  <a:srgbClr val="7030A0"/>
                </a:solidFill>
              </a:rPr>
              <a:t>OUTLINE</a:t>
            </a:r>
            <a:endParaRPr lang="en-US" b="1" u="sng" dirty="0">
              <a:solidFill>
                <a:srgbClr val="7030A0"/>
              </a:solidFill>
            </a:endParaRPr>
          </a:p>
        </p:txBody>
      </p:sp>
      <p:sp>
        <p:nvSpPr>
          <p:cNvPr id="3" name="Content Placeholder 2">
            <a:extLst>
              <a:ext uri="{FF2B5EF4-FFF2-40B4-BE49-F238E27FC236}">
                <a16:creationId xmlns:a16="http://schemas.microsoft.com/office/drawing/2014/main" id="{83E392A5-9381-3842-9884-036360800515}"/>
              </a:ext>
            </a:extLst>
          </p:cNvPr>
          <p:cNvSpPr>
            <a:spLocks noGrp="1"/>
          </p:cNvSpPr>
          <p:nvPr>
            <p:ph idx="1"/>
          </p:nvPr>
        </p:nvSpPr>
        <p:spPr>
          <a:xfrm>
            <a:off x="848915" y="1882510"/>
            <a:ext cx="8596668" cy="3880773"/>
          </a:xfrm>
        </p:spPr>
        <p:txBody>
          <a:bodyPr>
            <a:noAutofit/>
          </a:bodyPr>
          <a:lstStyle/>
          <a:p>
            <a:pPr algn="justLow"/>
            <a:r>
              <a:rPr lang="en-IN" sz="2800" dirty="0"/>
              <a:t> </a:t>
            </a:r>
            <a:r>
              <a:rPr lang="en-IN" sz="2800" b="1" dirty="0"/>
              <a:t>Introduction </a:t>
            </a:r>
          </a:p>
          <a:p>
            <a:pPr algn="justLow"/>
            <a:r>
              <a:rPr lang="en-IN" sz="2800" b="1" dirty="0"/>
              <a:t> Board of Directors </a:t>
            </a:r>
          </a:p>
          <a:p>
            <a:pPr algn="justLow"/>
            <a:r>
              <a:rPr lang="en-IN" sz="2800" b="1"/>
              <a:t> </a:t>
            </a:r>
            <a:r>
              <a:rPr lang="en-US" sz="2800" b="1"/>
              <a:t>Milestone</a:t>
            </a:r>
            <a:endParaRPr lang="en-IN" sz="2800" b="1" dirty="0"/>
          </a:p>
          <a:p>
            <a:pPr algn="justLow"/>
            <a:r>
              <a:rPr lang="en-IN" sz="2800" b="1" dirty="0"/>
              <a:t> Manufacturing plant </a:t>
            </a:r>
          </a:p>
          <a:p>
            <a:pPr algn="justLow"/>
            <a:r>
              <a:rPr lang="en-IN" sz="2800" b="1" dirty="0"/>
              <a:t> Timeline</a:t>
            </a:r>
          </a:p>
          <a:p>
            <a:pPr algn="justLow"/>
            <a:r>
              <a:rPr lang="en-IN" sz="2800" b="1" dirty="0"/>
              <a:t> Global Presence</a:t>
            </a:r>
          </a:p>
          <a:p>
            <a:pPr algn="justLow"/>
            <a:r>
              <a:rPr lang="en-IN" sz="2800" b="1" dirty="0"/>
              <a:t> Medicine &amp; Uses</a:t>
            </a:r>
          </a:p>
          <a:p>
            <a:pPr algn="justLow"/>
            <a:r>
              <a:rPr lang="en-IN" sz="2800" b="1" dirty="0"/>
              <a:t> Vision and Mission</a:t>
            </a:r>
          </a:p>
          <a:p>
            <a:pPr algn="justLow"/>
            <a:endParaRPr lang="en-IN" sz="2800" b="1" dirty="0"/>
          </a:p>
          <a:p>
            <a:pPr marL="0" indent="0" algn="justLow">
              <a:buNone/>
            </a:pPr>
            <a:endParaRPr lang="en-US" sz="2800" dirty="0"/>
          </a:p>
        </p:txBody>
      </p:sp>
      <p:pic>
        <p:nvPicPr>
          <p:cNvPr id="4" name="Picture 4">
            <a:extLst>
              <a:ext uri="{FF2B5EF4-FFF2-40B4-BE49-F238E27FC236}">
                <a16:creationId xmlns:a16="http://schemas.microsoft.com/office/drawing/2014/main" id="{F70AB7B0-9C24-0D4F-8FFB-5D4B95D317D1}"/>
              </a:ext>
            </a:extLst>
          </p:cNvPr>
          <p:cNvPicPr>
            <a:picLocks noChangeAspect="1"/>
          </p:cNvPicPr>
          <p:nvPr/>
        </p:nvPicPr>
        <p:blipFill rotWithShape="1">
          <a:blip r:embed="rId2">
            <a:extLst>
              <a:ext uri="{28A0092B-C50C-407E-A947-70E740481C1C}">
                <a14:useLocalDpi xmlns:a14="http://schemas.microsoft.com/office/drawing/2010/main" val="0"/>
              </a:ext>
            </a:extLst>
          </a:blip>
          <a:srcRect l="27432" t="39501" r="26970" b="41446"/>
          <a:stretch/>
        </p:blipFill>
        <p:spPr>
          <a:xfrm>
            <a:off x="5770666" y="0"/>
            <a:ext cx="3544042" cy="834984"/>
          </a:xfrm>
          <a:prstGeom prst="rect">
            <a:avLst/>
          </a:prstGeom>
        </p:spPr>
      </p:pic>
    </p:spTree>
    <p:extLst>
      <p:ext uri="{BB962C8B-B14F-4D97-AF65-F5344CB8AC3E}">
        <p14:creationId xmlns:p14="http://schemas.microsoft.com/office/powerpoint/2010/main" val="24818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40F5-AEBC-AC4E-B31B-9D35CF6CF2D0}"/>
              </a:ext>
            </a:extLst>
          </p:cNvPr>
          <p:cNvSpPr>
            <a:spLocks noGrp="1"/>
          </p:cNvSpPr>
          <p:nvPr>
            <p:ph type="title"/>
          </p:nvPr>
        </p:nvSpPr>
        <p:spPr>
          <a:xfrm>
            <a:off x="522788" y="390659"/>
            <a:ext cx="8596668" cy="1320800"/>
          </a:xfrm>
        </p:spPr>
        <p:txBody>
          <a:bodyPr/>
          <a:lstStyle/>
          <a:p>
            <a:pPr marL="571500" indent="-571500">
              <a:buFont typeface="Wingdings" panose="05000000000000000000" pitchFamily="2" charset="2"/>
              <a:buChar char="Ø"/>
            </a:pPr>
            <a:r>
              <a:rPr lang="en-US" b="1" u="sng">
                <a:ln w="12700">
                  <a:solidFill>
                    <a:schemeClr val="accent1"/>
                  </a:solidFill>
                  <a:prstDash val="solid"/>
                </a:ln>
                <a:solidFill>
                  <a:srgbClr val="7030A0"/>
                </a:solidFill>
                <a:effectLst>
                  <a:outerShdw dist="38100" dir="2640000" algn="bl" rotWithShape="0">
                    <a:schemeClr val="accent1"/>
                  </a:outerShdw>
                </a:effectLst>
              </a:rPr>
              <a:t>INTRODUCTION</a:t>
            </a:r>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a:extLst>
              <a:ext uri="{FF2B5EF4-FFF2-40B4-BE49-F238E27FC236}">
                <a16:creationId xmlns:a16="http://schemas.microsoft.com/office/drawing/2014/main" id="{93168536-C88C-7740-9DCD-B7CD7804463E}"/>
              </a:ext>
            </a:extLst>
          </p:cNvPr>
          <p:cNvSpPr>
            <a:spLocks noGrp="1"/>
          </p:cNvSpPr>
          <p:nvPr>
            <p:ph idx="1"/>
          </p:nvPr>
        </p:nvSpPr>
        <p:spPr>
          <a:xfrm>
            <a:off x="1088598" y="953037"/>
            <a:ext cx="8596668" cy="5469249"/>
          </a:xfrm>
        </p:spPr>
        <p:txBody>
          <a:bodyPr>
            <a:noAutofit/>
          </a:bodyPr>
          <a:lstStyle/>
          <a:p>
            <a:pPr algn="just"/>
            <a:r>
              <a:rPr lang="en-US" sz="2400" b="1" dirty="0"/>
              <a:t>Established in 1986, </a:t>
            </a:r>
            <a:r>
              <a:rPr lang="en-US" sz="2400" b="1"/>
              <a:t>we specialise </a:t>
            </a:r>
            <a:r>
              <a:rPr lang="en-US" sz="2400" b="1" dirty="0"/>
              <a:t>in the development and manufacturing of APIs and finished dosage pharmaceutical formulations. Our values transcend mere profits and guide us in fulfilling our responsibility towards society.</a:t>
            </a:r>
          </a:p>
          <a:p>
            <a:pPr algn="just" fontAlgn="base"/>
            <a:r>
              <a:rPr lang="en-US" sz="2400" b="1" dirty="0"/>
              <a:t>What truly sets us apart from many others in the Indian pharmaceutical space is a unique and diversified product portfolio! Our India operations comprise of several business units that focus on specific therapeutic segments and share strong bonds with the medical fraternity, thus enhancing market penetration along the way. Today, many of these business units have brands that have become market leaders themselves. </a:t>
            </a:r>
          </a:p>
          <a:p>
            <a:pPr marL="0" indent="0" algn="just" fontAlgn="base">
              <a:buNone/>
            </a:pPr>
            <a:r>
              <a:rPr lang="en-US" sz="2400" b="1" dirty="0"/>
              <a:t>company produces generics for a range of diseases </a:t>
            </a:r>
            <a:r>
              <a:rPr lang="en-US" sz="2400" b="1"/>
              <a:t>including asthma osteoporosis </a:t>
            </a:r>
            <a:r>
              <a:rPr lang="en-US" sz="2400" b="1" dirty="0"/>
              <a:t>and diabetes.</a:t>
            </a:r>
            <a:br>
              <a:rPr lang="en-US" sz="3200" b="1" dirty="0"/>
            </a:br>
            <a:endParaRPr lang="en-US" sz="3200" b="1" dirty="0"/>
          </a:p>
          <a:p>
            <a:pPr algn="just" fontAlgn="base"/>
            <a:endParaRPr lang="en-US" sz="2400" dirty="0"/>
          </a:p>
        </p:txBody>
      </p:sp>
      <p:pic>
        <p:nvPicPr>
          <p:cNvPr id="4" name="Picture 4">
            <a:extLst>
              <a:ext uri="{FF2B5EF4-FFF2-40B4-BE49-F238E27FC236}">
                <a16:creationId xmlns:a16="http://schemas.microsoft.com/office/drawing/2014/main" id="{2CC9F06F-A829-FA4E-A44D-F4FF8189D471}"/>
              </a:ext>
            </a:extLst>
          </p:cNvPr>
          <p:cNvPicPr>
            <a:picLocks noChangeAspect="1"/>
          </p:cNvPicPr>
          <p:nvPr/>
        </p:nvPicPr>
        <p:blipFill rotWithShape="1">
          <a:blip r:embed="rId2">
            <a:extLst>
              <a:ext uri="{28A0092B-C50C-407E-A947-70E740481C1C}">
                <a14:useLocalDpi xmlns:a14="http://schemas.microsoft.com/office/drawing/2010/main" val="0"/>
              </a:ext>
            </a:extLst>
          </a:blip>
          <a:srcRect l="30297" t="41192" r="30551" b="40175"/>
          <a:stretch/>
        </p:blipFill>
        <p:spPr>
          <a:xfrm>
            <a:off x="6359309" y="0"/>
            <a:ext cx="3043052" cy="872094"/>
          </a:xfrm>
          <a:prstGeom prst="rect">
            <a:avLst/>
          </a:prstGeom>
        </p:spPr>
      </p:pic>
    </p:spTree>
    <p:extLst>
      <p:ext uri="{BB962C8B-B14F-4D97-AF65-F5344CB8AC3E}">
        <p14:creationId xmlns:p14="http://schemas.microsoft.com/office/powerpoint/2010/main" val="48186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82770-FF00-E240-B463-758601A5FDEC}"/>
              </a:ext>
            </a:extLst>
          </p:cNvPr>
          <p:cNvSpPr>
            <a:spLocks noGrp="1"/>
          </p:cNvSpPr>
          <p:nvPr>
            <p:ph type="title"/>
          </p:nvPr>
        </p:nvSpPr>
        <p:spPr>
          <a:xfrm>
            <a:off x="263765" y="402816"/>
            <a:ext cx="8596668" cy="710657"/>
          </a:xfrm>
        </p:spPr>
        <p:txBody>
          <a:bodyPr/>
          <a:lstStyle/>
          <a:p>
            <a:pPr marL="571500" indent="-571500">
              <a:buFont typeface="Wingdings" panose="05000000000000000000" pitchFamily="2" charset="2"/>
              <a:buChar char="Ø"/>
            </a:pPr>
            <a:r>
              <a:rPr lang="en-US" b="1" u="sng">
                <a:ln w="12700">
                  <a:solidFill>
                    <a:schemeClr val="accent1"/>
                  </a:solidFill>
                  <a:prstDash val="solid"/>
                </a:ln>
                <a:solidFill>
                  <a:srgbClr val="7030A0"/>
                </a:solidFill>
                <a:effectLst>
                  <a:outerShdw dist="38100" dir="2640000" algn="bl" rotWithShape="0">
                    <a:schemeClr val="accent1"/>
                  </a:outerShdw>
                </a:effectLst>
              </a:rPr>
              <a:t>BOARD OF DIRECTORS</a:t>
            </a:r>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3" name="Picture 3">
            <a:extLst>
              <a:ext uri="{FF2B5EF4-FFF2-40B4-BE49-F238E27FC236}">
                <a16:creationId xmlns:a16="http://schemas.microsoft.com/office/drawing/2014/main" id="{8DF5BE5A-B529-AD45-A237-29B46D1B4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185" y="1466355"/>
            <a:ext cx="3172629" cy="34322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4">
            <a:extLst>
              <a:ext uri="{FF2B5EF4-FFF2-40B4-BE49-F238E27FC236}">
                <a16:creationId xmlns:a16="http://schemas.microsoft.com/office/drawing/2014/main" id="{A8481E3A-8015-274B-A99D-6446F5D9AF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466355"/>
            <a:ext cx="3327070" cy="3636324"/>
          </a:xfrm>
          <a:prstGeom prst="rect">
            <a:avLst/>
          </a:prstGeom>
          <a:effectLst>
            <a:innerShdw blurRad="114300">
              <a:prstClr val="black"/>
            </a:innerShdw>
          </a:effectLst>
        </p:spPr>
      </p:pic>
      <p:sp>
        <p:nvSpPr>
          <p:cNvPr id="6" name="TextBox 5">
            <a:extLst>
              <a:ext uri="{FF2B5EF4-FFF2-40B4-BE49-F238E27FC236}">
                <a16:creationId xmlns:a16="http://schemas.microsoft.com/office/drawing/2014/main" id="{902421CE-EA40-6D40-9B76-3E2085723DA6}"/>
              </a:ext>
            </a:extLst>
          </p:cNvPr>
          <p:cNvSpPr txBox="1"/>
          <p:nvPr/>
        </p:nvSpPr>
        <p:spPr>
          <a:xfrm>
            <a:off x="607682" y="5251453"/>
            <a:ext cx="6392264" cy="1384995"/>
          </a:xfrm>
          <a:prstGeom prst="rect">
            <a:avLst/>
          </a:prstGeom>
          <a:noFill/>
        </p:spPr>
        <p:txBody>
          <a:bodyPr wrap="square">
            <a:spAutoFit/>
          </a:bodyPr>
          <a:lstStyle/>
          <a:p>
            <a:r>
              <a:rPr lang="en-US" sz="2400" b="1">
                <a:solidFill>
                  <a:srgbClr val="00B0F0"/>
                </a:solidFill>
                <a:latin typeface="Poppins" pitchFamily="2" charset="0"/>
              </a:rPr>
              <a:t>Girdharilal Bawari </a:t>
            </a:r>
            <a:endParaRPr lang="en-US" sz="2000" b="1">
              <a:solidFill>
                <a:srgbClr val="00B0F0"/>
              </a:solidFill>
              <a:latin typeface="Poppins" pitchFamily="2" charset="0"/>
            </a:endParaRPr>
          </a:p>
          <a:p>
            <a:endParaRPr lang="en-US" sz="2000" b="1">
              <a:latin typeface="Poppins" pitchFamily="2" charset="0"/>
            </a:endParaRPr>
          </a:p>
          <a:p>
            <a:r>
              <a:rPr lang="en-US" sz="2000" b="1">
                <a:latin typeface="Poppins" pitchFamily="2" charset="0"/>
              </a:rPr>
              <a:t>Chairmen of Macleods </a:t>
            </a:r>
          </a:p>
          <a:p>
            <a:r>
              <a:rPr lang="en-US" sz="2000" b="1">
                <a:latin typeface="Poppins" pitchFamily="2" charset="0"/>
              </a:rPr>
              <a:t>Pharmaceuticals</a:t>
            </a:r>
            <a:r>
              <a:rPr lang="en-US" sz="2000" b="1">
                <a:solidFill>
                  <a:srgbClr val="2B2B2B"/>
                </a:solidFill>
                <a:latin typeface="Poppins" pitchFamily="2" charset="0"/>
              </a:rPr>
              <a:t>.</a:t>
            </a:r>
            <a:endParaRPr lang="en-US" sz="2000" b="1"/>
          </a:p>
        </p:txBody>
      </p:sp>
      <p:sp>
        <p:nvSpPr>
          <p:cNvPr id="8" name="TextBox 7">
            <a:extLst>
              <a:ext uri="{FF2B5EF4-FFF2-40B4-BE49-F238E27FC236}">
                <a16:creationId xmlns:a16="http://schemas.microsoft.com/office/drawing/2014/main" id="{56829BC3-79EE-0E43-94AD-B11D3FDCA7F3}"/>
              </a:ext>
            </a:extLst>
          </p:cNvPr>
          <p:cNvSpPr txBox="1"/>
          <p:nvPr/>
        </p:nvSpPr>
        <p:spPr>
          <a:xfrm>
            <a:off x="5808104" y="5102679"/>
            <a:ext cx="6104658" cy="1415772"/>
          </a:xfrm>
          <a:prstGeom prst="rect">
            <a:avLst/>
          </a:prstGeom>
          <a:noFill/>
        </p:spPr>
        <p:txBody>
          <a:bodyPr wrap="square">
            <a:spAutoFit/>
          </a:bodyPr>
          <a:lstStyle/>
          <a:p>
            <a:r>
              <a:rPr lang="en-US" sz="2800" b="1">
                <a:solidFill>
                  <a:srgbClr val="00B0F0"/>
                </a:solidFill>
              </a:rPr>
              <a:t>Banvarialal Bawari</a:t>
            </a:r>
            <a:r>
              <a:rPr lang="en-US" sz="2800"/>
              <a:t> </a:t>
            </a:r>
          </a:p>
          <a:p>
            <a:endParaRPr lang="en-US"/>
          </a:p>
          <a:p>
            <a:r>
              <a:rPr lang="en-US" sz="2000" b="1"/>
              <a:t>Managing director of macleods</a:t>
            </a:r>
          </a:p>
          <a:p>
            <a:r>
              <a:rPr lang="en-US" sz="2000" b="1"/>
              <a:t> pharmaceuticals.</a:t>
            </a:r>
          </a:p>
        </p:txBody>
      </p:sp>
      <p:pic>
        <p:nvPicPr>
          <p:cNvPr id="5" name="Picture 6">
            <a:extLst>
              <a:ext uri="{FF2B5EF4-FFF2-40B4-BE49-F238E27FC236}">
                <a16:creationId xmlns:a16="http://schemas.microsoft.com/office/drawing/2014/main" id="{ADD979E7-BE04-BB4D-8EA5-D150142A69ED}"/>
              </a:ext>
            </a:extLst>
          </p:cNvPr>
          <p:cNvPicPr>
            <a:picLocks noChangeAspect="1"/>
          </p:cNvPicPr>
          <p:nvPr/>
        </p:nvPicPr>
        <p:blipFill rotWithShape="1">
          <a:blip r:embed="rId4">
            <a:extLst>
              <a:ext uri="{28A0092B-C50C-407E-A947-70E740481C1C}">
                <a14:useLocalDpi xmlns:a14="http://schemas.microsoft.com/office/drawing/2010/main" val="0"/>
              </a:ext>
            </a:extLst>
          </a:blip>
          <a:srcRect l="29819" t="40345" r="29362" b="40175"/>
          <a:stretch/>
        </p:blipFill>
        <p:spPr>
          <a:xfrm>
            <a:off x="6173220" y="49934"/>
            <a:ext cx="3172629" cy="853540"/>
          </a:xfrm>
          <a:prstGeom prst="rect">
            <a:avLst/>
          </a:prstGeom>
        </p:spPr>
      </p:pic>
    </p:spTree>
    <p:extLst>
      <p:ext uri="{BB962C8B-B14F-4D97-AF65-F5344CB8AC3E}">
        <p14:creationId xmlns:p14="http://schemas.microsoft.com/office/powerpoint/2010/main" val="881202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00B3B-33F0-7149-B1A5-DDCED9BF973C}"/>
              </a:ext>
            </a:extLst>
          </p:cNvPr>
          <p:cNvSpPr>
            <a:spLocks noGrp="1"/>
          </p:cNvSpPr>
          <p:nvPr>
            <p:ph type="title"/>
          </p:nvPr>
        </p:nvSpPr>
        <p:spPr>
          <a:xfrm>
            <a:off x="561425" y="210355"/>
            <a:ext cx="8596668" cy="1320800"/>
          </a:xfrm>
        </p:spPr>
        <p:txBody>
          <a:bodyPr/>
          <a:lstStyle/>
          <a:p>
            <a:r>
              <a:rPr lang="en-US" b="1" u="sng">
                <a:ln w="12700">
                  <a:solidFill>
                    <a:schemeClr val="accent1"/>
                  </a:solidFill>
                  <a:prstDash val="solid"/>
                </a:ln>
                <a:solidFill>
                  <a:srgbClr val="7030A0"/>
                </a:solidFill>
                <a:effectLst>
                  <a:outerShdw dist="38100" dir="2640000" algn="bl" rotWithShape="0">
                    <a:schemeClr val="accent1"/>
                  </a:outerShdw>
                </a:effectLst>
              </a:rPr>
              <a:t>》MILESTONE</a:t>
            </a:r>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5" name="Content Placeholder 20">
            <a:extLst>
              <a:ext uri="{FF2B5EF4-FFF2-40B4-BE49-F238E27FC236}">
                <a16:creationId xmlns:a16="http://schemas.microsoft.com/office/drawing/2014/main" id="{A021111F-E79D-D441-B82E-995A921569E1}"/>
              </a:ext>
            </a:extLst>
          </p:cNvPr>
          <p:cNvGraphicFramePr>
            <a:graphicFrameLocks noGrp="1"/>
          </p:cNvGraphicFramePr>
          <p:nvPr>
            <p:ph idx="1"/>
            <p:extLst>
              <p:ext uri="{D42A27DB-BD31-4B8C-83A1-F6EECF244321}">
                <p14:modId xmlns:p14="http://schemas.microsoft.com/office/powerpoint/2010/main" val="856780817"/>
              </p:ext>
            </p:extLst>
          </p:nvPr>
        </p:nvGraphicFramePr>
        <p:xfrm>
          <a:off x="561425" y="1195640"/>
          <a:ext cx="8920279" cy="4864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3">
            <a:extLst>
              <a:ext uri="{FF2B5EF4-FFF2-40B4-BE49-F238E27FC236}">
                <a16:creationId xmlns:a16="http://schemas.microsoft.com/office/drawing/2014/main" id="{3547C9D3-0CE0-C049-B157-674603ECEF44}"/>
              </a:ext>
            </a:extLst>
          </p:cNvPr>
          <p:cNvPicPr>
            <a:picLocks noChangeAspect="1"/>
          </p:cNvPicPr>
          <p:nvPr/>
        </p:nvPicPr>
        <p:blipFill rotWithShape="1">
          <a:blip r:embed="rId7">
            <a:extLst>
              <a:ext uri="{28A0092B-C50C-407E-A947-70E740481C1C}">
                <a14:useLocalDpi xmlns:a14="http://schemas.microsoft.com/office/drawing/2010/main" val="0"/>
              </a:ext>
            </a:extLst>
          </a:blip>
          <a:srcRect l="30058" t="38650" r="29835" b="36787"/>
          <a:stretch/>
        </p:blipFill>
        <p:spPr>
          <a:xfrm>
            <a:off x="6040820" y="0"/>
            <a:ext cx="3117273" cy="853540"/>
          </a:xfrm>
          <a:prstGeom prst="rect">
            <a:avLst/>
          </a:prstGeom>
        </p:spPr>
      </p:pic>
    </p:spTree>
    <p:extLst>
      <p:ext uri="{BB962C8B-B14F-4D97-AF65-F5344CB8AC3E}">
        <p14:creationId xmlns:p14="http://schemas.microsoft.com/office/powerpoint/2010/main" val="265386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0D2F-16CC-9749-A6FA-56D6F4889DAF}"/>
              </a:ext>
            </a:extLst>
          </p:cNvPr>
          <p:cNvSpPr>
            <a:spLocks noGrp="1"/>
          </p:cNvSpPr>
          <p:nvPr>
            <p:ph type="title"/>
          </p:nvPr>
        </p:nvSpPr>
        <p:spPr>
          <a:xfrm>
            <a:off x="162179" y="194703"/>
            <a:ext cx="8596668" cy="784004"/>
          </a:xfrm>
        </p:spPr>
        <p:txBody>
          <a:bodyPr/>
          <a:lstStyle/>
          <a:p>
            <a:pPr marL="571500" indent="-571500">
              <a:buFont typeface="Wingdings" panose="05000000000000000000" pitchFamily="2" charset="2"/>
              <a:buChar char="Ø"/>
            </a:pPr>
            <a:r>
              <a:rPr lang="en-IN" b="1" u="sng" dirty="0">
                <a:ln w="12700">
                  <a:solidFill>
                    <a:schemeClr val="accent1"/>
                  </a:solidFill>
                  <a:prstDash val="solid"/>
                </a:ln>
                <a:solidFill>
                  <a:srgbClr val="7030A0"/>
                </a:solidFill>
                <a:effectLst>
                  <a:outerShdw dist="38100" dir="2640000" algn="bl" rotWithShape="0">
                    <a:schemeClr val="accent1"/>
                  </a:outerShdw>
                </a:effectLst>
              </a:rPr>
              <a:t>Location</a:t>
            </a:r>
            <a:endParaRPr lang="en-US" u="sng" dirty="0">
              <a:solidFill>
                <a:srgbClr val="7030A0"/>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919303221"/>
              </p:ext>
            </p:extLst>
          </p:nvPr>
        </p:nvGraphicFramePr>
        <p:xfrm>
          <a:off x="445596" y="2952114"/>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3">
            <a:extLst>
              <a:ext uri="{FF2B5EF4-FFF2-40B4-BE49-F238E27FC236}">
                <a16:creationId xmlns:a16="http://schemas.microsoft.com/office/drawing/2014/main" id="{AA063F23-81EA-E543-AB3C-B7EBEEB67B2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17108" y="978707"/>
            <a:ext cx="5026373" cy="2397802"/>
          </a:xfrm>
          <a:prstGeom prst="rect">
            <a:avLst/>
          </a:prstGeom>
        </p:spPr>
      </p:pic>
      <p:pic>
        <p:nvPicPr>
          <p:cNvPr id="4" name="Picture 4">
            <a:extLst>
              <a:ext uri="{FF2B5EF4-FFF2-40B4-BE49-F238E27FC236}">
                <a16:creationId xmlns:a16="http://schemas.microsoft.com/office/drawing/2014/main" id="{B12CA5B8-54FA-E849-99A0-A409BED44E8E}"/>
              </a:ext>
            </a:extLst>
          </p:cNvPr>
          <p:cNvPicPr>
            <a:picLocks noChangeAspect="1"/>
          </p:cNvPicPr>
          <p:nvPr/>
        </p:nvPicPr>
        <p:blipFill rotWithShape="1">
          <a:blip r:embed="rId8">
            <a:extLst>
              <a:ext uri="{28A0092B-C50C-407E-A947-70E740481C1C}">
                <a14:useLocalDpi xmlns:a14="http://schemas.microsoft.com/office/drawing/2010/main" val="0"/>
              </a:ext>
            </a:extLst>
          </a:blip>
          <a:srcRect l="27908" t="39120" r="26656" b="41104"/>
          <a:stretch/>
        </p:blipFill>
        <p:spPr>
          <a:xfrm>
            <a:off x="5844888" y="0"/>
            <a:ext cx="3395600" cy="833146"/>
          </a:xfrm>
          <a:prstGeom prst="rect">
            <a:avLst/>
          </a:prstGeom>
        </p:spPr>
      </p:pic>
    </p:spTree>
    <p:extLst>
      <p:ext uri="{BB962C8B-B14F-4D97-AF65-F5344CB8AC3E}">
        <p14:creationId xmlns:p14="http://schemas.microsoft.com/office/powerpoint/2010/main" val="3568251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1BE4-2F38-454F-AE87-1F598CE4741F}"/>
              </a:ext>
            </a:extLst>
          </p:cNvPr>
          <p:cNvSpPr>
            <a:spLocks noGrp="1"/>
          </p:cNvSpPr>
          <p:nvPr>
            <p:ph type="title"/>
          </p:nvPr>
        </p:nvSpPr>
        <p:spPr>
          <a:xfrm>
            <a:off x="213454" y="0"/>
            <a:ext cx="8596668" cy="862818"/>
          </a:xfrm>
        </p:spPr>
        <p:txBody>
          <a:bodyPr>
            <a:normAutofit/>
          </a:bodyPr>
          <a:lstStyle/>
          <a:p>
            <a:r>
              <a:rPr lang="en-US" b="1">
                <a:solidFill>
                  <a:srgbClr val="7030A0"/>
                </a:solidFill>
              </a:rPr>
              <a:t>》</a:t>
            </a:r>
            <a:r>
              <a:rPr lang="en-US" b="1" u="sng">
                <a:solidFill>
                  <a:srgbClr val="7030A0"/>
                </a:solidFill>
              </a:rPr>
              <a:t>PRODUCTION FORMULATIONS</a:t>
            </a:r>
            <a:r>
              <a:rPr lang="en-US" b="1"/>
              <a:t> </a:t>
            </a:r>
            <a:endParaRPr lang="en-US"/>
          </a:p>
        </p:txBody>
      </p:sp>
      <p:graphicFrame>
        <p:nvGraphicFramePr>
          <p:cNvPr id="4" name="Table 4">
            <a:extLst>
              <a:ext uri="{FF2B5EF4-FFF2-40B4-BE49-F238E27FC236}">
                <a16:creationId xmlns:a16="http://schemas.microsoft.com/office/drawing/2014/main" id="{CE6BC647-6E97-DD45-8C4D-652B78762D08}"/>
              </a:ext>
            </a:extLst>
          </p:cNvPr>
          <p:cNvGraphicFramePr>
            <a:graphicFrameLocks noGrp="1"/>
          </p:cNvGraphicFramePr>
          <p:nvPr>
            <p:ph idx="1"/>
            <p:extLst>
              <p:ext uri="{D42A27DB-BD31-4B8C-83A1-F6EECF244321}">
                <p14:modId xmlns:p14="http://schemas.microsoft.com/office/powerpoint/2010/main" val="3599811588"/>
              </p:ext>
            </p:extLst>
          </p:nvPr>
        </p:nvGraphicFramePr>
        <p:xfrm>
          <a:off x="1924679" y="1475139"/>
          <a:ext cx="5730874" cy="5000628"/>
        </p:xfrm>
        <a:graphic>
          <a:graphicData uri="http://schemas.openxmlformats.org/drawingml/2006/table">
            <a:tbl>
              <a:tblPr firstRow="1" lastRow="1" bandRow="1">
                <a:tableStyleId>{5C22544A-7EE6-4342-B048-85BDC9FD1C3A}</a:tableStyleId>
              </a:tblPr>
              <a:tblGrid>
                <a:gridCol w="2865437">
                  <a:extLst>
                    <a:ext uri="{9D8B030D-6E8A-4147-A177-3AD203B41FA5}">
                      <a16:colId xmlns:a16="http://schemas.microsoft.com/office/drawing/2014/main" val="190427064"/>
                    </a:ext>
                  </a:extLst>
                </a:gridCol>
                <a:gridCol w="2865437">
                  <a:extLst>
                    <a:ext uri="{9D8B030D-6E8A-4147-A177-3AD203B41FA5}">
                      <a16:colId xmlns:a16="http://schemas.microsoft.com/office/drawing/2014/main" val="1648253042"/>
                    </a:ext>
                  </a:extLst>
                </a:gridCol>
              </a:tblGrid>
              <a:tr h="833438">
                <a:tc>
                  <a:txBody>
                    <a:bodyPr/>
                    <a:lstStyle/>
                    <a:p>
                      <a:endParaRPr lang="en-US" sz="2400"/>
                    </a:p>
                    <a:p>
                      <a:r>
                        <a:rPr lang="en-US" sz="2400"/>
                        <a:t>     FORMULATIONS </a:t>
                      </a:r>
                      <a:endParaRPr lang="en-US"/>
                    </a:p>
                  </a:txBody>
                  <a:tcPr/>
                </a:tc>
                <a:tc>
                  <a:txBody>
                    <a:bodyPr/>
                    <a:lstStyle/>
                    <a:p>
                      <a:r>
                        <a:rPr lang="en-US"/>
                        <a:t>                   </a:t>
                      </a:r>
                    </a:p>
                    <a:p>
                      <a:r>
                        <a:rPr lang="en-US" sz="2400"/>
                        <a:t>           PER YEAR</a:t>
                      </a:r>
                    </a:p>
                  </a:txBody>
                  <a:tcPr/>
                </a:tc>
                <a:extLst>
                  <a:ext uri="{0D108BD9-81ED-4DB2-BD59-A6C34878D82A}">
                    <a16:rowId xmlns:a16="http://schemas.microsoft.com/office/drawing/2014/main" val="1938288338"/>
                  </a:ext>
                </a:extLst>
              </a:tr>
              <a:tr h="833438">
                <a:tc>
                  <a:txBody>
                    <a:bodyPr/>
                    <a:lstStyle/>
                    <a:p>
                      <a:r>
                        <a:rPr lang="en-US" b="1"/>
                        <a:t>TABLETS</a:t>
                      </a:r>
                    </a:p>
                  </a:txBody>
                  <a:tcPr/>
                </a:tc>
                <a:tc>
                  <a:txBody>
                    <a:bodyPr/>
                    <a:lstStyle/>
                    <a:p>
                      <a:r>
                        <a:rPr lang="en-US" b="1"/>
                        <a:t>7,750 Million  </a:t>
                      </a:r>
                    </a:p>
                  </a:txBody>
                  <a:tcPr/>
                </a:tc>
                <a:extLst>
                  <a:ext uri="{0D108BD9-81ED-4DB2-BD59-A6C34878D82A}">
                    <a16:rowId xmlns:a16="http://schemas.microsoft.com/office/drawing/2014/main" val="2999227161"/>
                  </a:ext>
                </a:extLst>
              </a:tr>
              <a:tr h="833438">
                <a:tc>
                  <a:txBody>
                    <a:bodyPr/>
                    <a:lstStyle/>
                    <a:p>
                      <a:r>
                        <a:rPr lang="en-US" b="1"/>
                        <a:t>CAPSULES</a:t>
                      </a:r>
                    </a:p>
                  </a:txBody>
                  <a:tcPr/>
                </a:tc>
                <a:tc>
                  <a:txBody>
                    <a:bodyPr/>
                    <a:lstStyle/>
                    <a:p>
                      <a:r>
                        <a:rPr lang="en-US" b="1"/>
                        <a:t>500 MILLION </a:t>
                      </a:r>
                    </a:p>
                  </a:txBody>
                  <a:tcPr/>
                </a:tc>
                <a:extLst>
                  <a:ext uri="{0D108BD9-81ED-4DB2-BD59-A6C34878D82A}">
                    <a16:rowId xmlns:a16="http://schemas.microsoft.com/office/drawing/2014/main" val="3049663116"/>
                  </a:ext>
                </a:extLst>
              </a:tr>
              <a:tr h="833438">
                <a:tc>
                  <a:txBody>
                    <a:bodyPr/>
                    <a:lstStyle/>
                    <a:p>
                      <a:r>
                        <a:rPr lang="en-US" b="1"/>
                        <a:t>SOFT GELS</a:t>
                      </a:r>
                    </a:p>
                  </a:txBody>
                  <a:tcPr/>
                </a:tc>
                <a:tc>
                  <a:txBody>
                    <a:bodyPr/>
                    <a:lstStyle/>
                    <a:p>
                      <a:r>
                        <a:rPr lang="en-US" b="1"/>
                        <a:t>175 MILLION </a:t>
                      </a:r>
                    </a:p>
                  </a:txBody>
                  <a:tcPr/>
                </a:tc>
                <a:extLst>
                  <a:ext uri="{0D108BD9-81ED-4DB2-BD59-A6C34878D82A}">
                    <a16:rowId xmlns:a16="http://schemas.microsoft.com/office/drawing/2014/main" val="167046993"/>
                  </a:ext>
                </a:extLst>
              </a:tr>
              <a:tr h="833438">
                <a:tc>
                  <a:txBody>
                    <a:bodyPr/>
                    <a:lstStyle/>
                    <a:p>
                      <a:r>
                        <a:rPr lang="en-US" b="1"/>
                        <a:t>DRY POWDER FOR INJECTION </a:t>
                      </a:r>
                    </a:p>
                  </a:txBody>
                  <a:tcPr/>
                </a:tc>
                <a:tc>
                  <a:txBody>
                    <a:bodyPr/>
                    <a:lstStyle/>
                    <a:p>
                      <a:r>
                        <a:rPr lang="en-US" b="1">
                          <a:solidFill>
                            <a:schemeClr val="tx1"/>
                          </a:solidFill>
                        </a:rPr>
                        <a:t>34 MILLION</a:t>
                      </a:r>
                      <a:r>
                        <a:rPr lang="en-US"/>
                        <a:t> </a:t>
                      </a:r>
                    </a:p>
                  </a:txBody>
                  <a:tcPr/>
                </a:tc>
                <a:extLst>
                  <a:ext uri="{0D108BD9-81ED-4DB2-BD59-A6C34878D82A}">
                    <a16:rowId xmlns:a16="http://schemas.microsoft.com/office/drawing/2014/main" val="2027307900"/>
                  </a:ext>
                </a:extLst>
              </a:tr>
              <a:tr h="833438">
                <a:tc>
                  <a:txBody>
                    <a:bodyPr/>
                    <a:lstStyle/>
                    <a:p>
                      <a:r>
                        <a:rPr lang="en-US" b="1">
                          <a:solidFill>
                            <a:schemeClr val="tx1"/>
                          </a:solidFill>
                        </a:rPr>
                        <a:t>LIQUIDS</a:t>
                      </a:r>
                    </a:p>
                  </a:txBody>
                  <a:tcPr/>
                </a:tc>
                <a:tc>
                  <a:txBody>
                    <a:bodyPr/>
                    <a:lstStyle/>
                    <a:p>
                      <a:r>
                        <a:rPr lang="en-US">
                          <a:solidFill>
                            <a:schemeClr val="tx1"/>
                          </a:solidFill>
                        </a:rPr>
                        <a:t>28 MILLION</a:t>
                      </a:r>
                      <a:r>
                        <a:rPr lang="en-US"/>
                        <a:t> </a:t>
                      </a:r>
                    </a:p>
                  </a:txBody>
                  <a:tcPr/>
                </a:tc>
                <a:extLst>
                  <a:ext uri="{0D108BD9-81ED-4DB2-BD59-A6C34878D82A}">
                    <a16:rowId xmlns:a16="http://schemas.microsoft.com/office/drawing/2014/main" val="3667165142"/>
                  </a:ext>
                </a:extLst>
              </a:tr>
            </a:tbl>
          </a:graphicData>
        </a:graphic>
      </p:graphicFrame>
      <p:pic>
        <p:nvPicPr>
          <p:cNvPr id="3" name="Picture 4">
            <a:extLst>
              <a:ext uri="{FF2B5EF4-FFF2-40B4-BE49-F238E27FC236}">
                <a16:creationId xmlns:a16="http://schemas.microsoft.com/office/drawing/2014/main" id="{B826DE75-AA99-4548-88CE-DA0B72EC3061}"/>
              </a:ext>
            </a:extLst>
          </p:cNvPr>
          <p:cNvPicPr>
            <a:picLocks noChangeAspect="1"/>
          </p:cNvPicPr>
          <p:nvPr/>
        </p:nvPicPr>
        <p:blipFill rotWithShape="1">
          <a:blip r:embed="rId2">
            <a:extLst>
              <a:ext uri="{28A0092B-C50C-407E-A947-70E740481C1C}">
                <a14:useLocalDpi xmlns:a14="http://schemas.microsoft.com/office/drawing/2010/main" val="0"/>
              </a:ext>
            </a:extLst>
          </a:blip>
          <a:srcRect l="30776" t="38227" r="29934" b="39751"/>
          <a:stretch/>
        </p:blipFill>
        <p:spPr>
          <a:xfrm>
            <a:off x="7283189" y="0"/>
            <a:ext cx="3053865" cy="964871"/>
          </a:xfrm>
          <a:prstGeom prst="rect">
            <a:avLst/>
          </a:prstGeom>
        </p:spPr>
      </p:pic>
    </p:spTree>
    <p:extLst>
      <p:ext uri="{BB962C8B-B14F-4D97-AF65-F5344CB8AC3E}">
        <p14:creationId xmlns:p14="http://schemas.microsoft.com/office/powerpoint/2010/main" val="375098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1209A-915B-CF44-93CF-BD24F3DAE510}"/>
              </a:ext>
            </a:extLst>
          </p:cNvPr>
          <p:cNvSpPr>
            <a:spLocks noGrp="1"/>
          </p:cNvSpPr>
          <p:nvPr>
            <p:ph type="title"/>
          </p:nvPr>
        </p:nvSpPr>
        <p:spPr/>
        <p:txBody>
          <a:bodyPr/>
          <a:lstStyle/>
          <a:p>
            <a:pPr marL="571500" indent="-571500">
              <a:buFont typeface="Wingdings" panose="05000000000000000000" pitchFamily="2" charset="2"/>
              <a:buChar char="Ø"/>
            </a:pPr>
            <a:r>
              <a:rPr lang="en-IN" b="1" u="sng" dirty="0">
                <a:ln w="12700">
                  <a:solidFill>
                    <a:schemeClr val="accent1"/>
                  </a:solidFill>
                  <a:prstDash val="solid"/>
                </a:ln>
                <a:solidFill>
                  <a:srgbClr val="7030A0"/>
                </a:solidFill>
                <a:effectLst>
                  <a:outerShdw dist="38100" dir="2640000" algn="bl" rotWithShape="0">
                    <a:schemeClr val="accent1"/>
                  </a:outerShdw>
                </a:effectLst>
              </a:rPr>
              <a:t>Global Presence</a:t>
            </a:r>
            <a:endParaRPr lang="en-US" b="1" u="sng" dirty="0">
              <a:ln w="12700">
                <a:solidFill>
                  <a:schemeClr val="accent1"/>
                </a:solidFill>
                <a:prstDash val="solid"/>
              </a:ln>
              <a:solidFill>
                <a:srgbClr val="7030A0"/>
              </a:solidFill>
              <a:effectLst>
                <a:outerShdw dist="38100" dir="2640000" algn="bl" rotWithShape="0">
                  <a:schemeClr val="accent1"/>
                </a:outerShdw>
              </a:effectLst>
            </a:endParaRPr>
          </a:p>
        </p:txBody>
      </p:sp>
      <p:sp>
        <p:nvSpPr>
          <p:cNvPr id="3" name="Content Placeholder 2">
            <a:extLst>
              <a:ext uri="{FF2B5EF4-FFF2-40B4-BE49-F238E27FC236}">
                <a16:creationId xmlns:a16="http://schemas.microsoft.com/office/drawing/2014/main" id="{F89726AB-83BF-B342-953F-B6369CB5F24E}"/>
              </a:ext>
            </a:extLst>
          </p:cNvPr>
          <p:cNvSpPr>
            <a:spLocks noGrp="1"/>
          </p:cNvSpPr>
          <p:nvPr>
            <p:ph idx="1"/>
          </p:nvPr>
        </p:nvSpPr>
        <p:spPr>
          <a:xfrm>
            <a:off x="1129644" y="1378591"/>
            <a:ext cx="8596668" cy="3880773"/>
          </a:xfrm>
        </p:spPr>
        <p:txBody>
          <a:bodyPr>
            <a:noAutofit/>
          </a:bodyPr>
          <a:lstStyle/>
          <a:p>
            <a:pPr algn="just"/>
            <a:r>
              <a:rPr lang="en-IN" sz="2400" b="1" dirty="0"/>
              <a:t>Globalization of business operations is one of the thrust areas of the group. The initiatives undertaken on this front have resulted in high growth of both exports of APIs and Speciality Chemicals.</a:t>
            </a:r>
          </a:p>
          <a:p>
            <a:pPr algn="just"/>
            <a:r>
              <a:rPr lang="en-US" sz="2400" b="1"/>
              <a:t>Macleods pharmaceuticals.</a:t>
            </a:r>
            <a:r>
              <a:rPr lang="en-IN" sz="2400" b="1"/>
              <a:t> </a:t>
            </a:r>
            <a:r>
              <a:rPr lang="en-IN" sz="2400" b="1" dirty="0"/>
              <a:t>Ltd. With its inherent strengths of timely responses, competitive pricing, firm commitments, has earned its reputation for being a dependable and reliable source of bulk actives and its intermediates in the international markets, enabling it to mark a definite global presence.
Products exported over 100 countries worldwide</a:t>
            </a:r>
            <a:endParaRPr lang="en-US" sz="2400" b="1" dirty="0"/>
          </a:p>
        </p:txBody>
      </p:sp>
      <p:pic>
        <p:nvPicPr>
          <p:cNvPr id="4" name="Picture 4">
            <a:extLst>
              <a:ext uri="{FF2B5EF4-FFF2-40B4-BE49-F238E27FC236}">
                <a16:creationId xmlns:a16="http://schemas.microsoft.com/office/drawing/2014/main" id="{4DDECEF5-50A4-3249-9E6C-7A74ED076326}"/>
              </a:ext>
            </a:extLst>
          </p:cNvPr>
          <p:cNvPicPr>
            <a:picLocks noChangeAspect="1"/>
          </p:cNvPicPr>
          <p:nvPr/>
        </p:nvPicPr>
        <p:blipFill rotWithShape="1">
          <a:blip r:embed="rId2">
            <a:extLst>
              <a:ext uri="{28A0092B-C50C-407E-A947-70E740481C1C}">
                <a14:useLocalDpi xmlns:a14="http://schemas.microsoft.com/office/drawing/2010/main" val="0"/>
              </a:ext>
            </a:extLst>
          </a:blip>
          <a:srcRect l="29342" t="39074" r="29357" b="38058"/>
          <a:stretch/>
        </p:blipFill>
        <p:spPr>
          <a:xfrm>
            <a:off x="6096000" y="98403"/>
            <a:ext cx="3210050" cy="1001981"/>
          </a:xfrm>
          <a:prstGeom prst="rect">
            <a:avLst/>
          </a:prstGeom>
        </p:spPr>
      </p:pic>
    </p:spTree>
    <p:extLst>
      <p:ext uri="{BB962C8B-B14F-4D97-AF65-F5344CB8AC3E}">
        <p14:creationId xmlns:p14="http://schemas.microsoft.com/office/powerpoint/2010/main" val="327438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546</TotalTime>
  <Words>334</Words>
  <Application>Microsoft Office PowerPoint</Application>
  <PresentationFormat>Widescreen</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Shree M &amp; N Virani Science College (Autonomous)  An affiliated to Saurashtra University Department of Industrial Chemistry</vt:lpstr>
      <vt:lpstr>WEL-COME </vt:lpstr>
      <vt:lpstr>OUTLINE</vt:lpstr>
      <vt:lpstr>INTRODUCTION </vt:lpstr>
      <vt:lpstr>BOARD OF DIRECTORS </vt:lpstr>
      <vt:lpstr>》MILESTONE </vt:lpstr>
      <vt:lpstr>Location</vt:lpstr>
      <vt:lpstr>》PRODUCTION FORMULATIONS </vt:lpstr>
      <vt:lpstr>Global Presence</vt:lpstr>
      <vt:lpstr>MEDICINE &amp; USES</vt:lpstr>
      <vt:lpstr>PowerPoint Presentation</vt:lpstr>
      <vt:lpstr>Mission </vt:lpstr>
      <vt:lpstr>Vision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PAVAN</dc:creator>
  <cp:lastModifiedBy>mr.bannaji56235623@gmail.com</cp:lastModifiedBy>
  <cp:revision>57</cp:revision>
  <dcterms:created xsi:type="dcterms:W3CDTF">2021-09-27T05:34:34Z</dcterms:created>
  <dcterms:modified xsi:type="dcterms:W3CDTF">2021-10-01T06:35:32Z</dcterms:modified>
</cp:coreProperties>
</file>