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23749000" cy="168021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" Type="http://schemas.openxmlformats.org/officeDocument/2006/relationships/presProps" Target="presProp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12" Type="http://schemas.openxmlformats.org/officeDocument/2006/relationships/image" Target="../media/image12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13" Type="http://schemas.openxmlformats.org/officeDocument/2006/relationships/image" Target="../media/image13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4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5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16" Type="http://schemas.openxmlformats.org/officeDocument/2006/relationships/image" Target="../media/image16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17" Type="http://schemas.openxmlformats.org/officeDocument/2006/relationships/image" Target="../media/image17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18" Type="http://schemas.openxmlformats.org/officeDocument/2006/relationships/image" Target="../media/image18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19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0" Type="http://schemas.openxmlformats.org/officeDocument/2006/relationships/image" Target="../media/image20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3" Type="http://schemas.openxmlformats.org/officeDocument/2006/relationships/image" Target="../media/image3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1" Type="http://schemas.openxmlformats.org/officeDocument/2006/relationships/image" Target="../media/image21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2" Type="http://schemas.openxmlformats.org/officeDocument/2006/relationships/image" Target="../media/image22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23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4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5" Type="http://schemas.openxmlformats.org/officeDocument/2006/relationships/image" Target="../media/image25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7" Type="http://schemas.openxmlformats.org/officeDocument/2006/relationships/image" Target="../media/image7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8" Type="http://schemas.openxmlformats.org/officeDocument/2006/relationships/image" Target="../media/image8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0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1" id="11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2" id="12"/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3" id="13"/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4" id="14"/>
          <p:cNvPicPr>
            <a:picLocks noChangeAspect="true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5" id="15"/>
          <p:cNvPicPr>
            <a:picLocks noChangeAspect="true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6" id="16"/>
          <p:cNvPicPr>
            <a:picLocks noChangeAspect="true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7" id="17"/>
          <p:cNvPicPr>
            <a:picLocks noChangeAspect="true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8" id="18"/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9" id="19"/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0" id="20"/>
          <p:cNvPicPr>
            <a:picLocks noChangeAspect="true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1" id="21"/>
          <p:cNvPicPr>
            <a:picLocks noChangeAspect="true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2" id="22"/>
          <p:cNvPicPr>
            <a:picLocks noChangeAspect="true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3" id="23"/>
          <p:cNvPicPr>
            <a:picLocks noChangeAspect="true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4" id="24"/>
          <p:cNvPicPr>
            <a:picLocks noChangeAspect="true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5" id="25"/>
          <p:cNvPicPr>
            <a:picLocks noChangeAspect="true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7" id="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8" id="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27000"/>
            <a:ext cx="23749000" cy="165481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