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2552F5-A4A9-4087-8143-DE6F579F327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4F572-901E-4ECA-B678-3A499536B5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676400"/>
            <a:ext cx="5638800" cy="1828800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SHREE M. &amp;N VIRANI SCIENCE COLLAGE,</a:t>
            </a:r>
            <a:br>
              <a:rPr lang="en-US" sz="3000" dirty="0" smtClean="0"/>
            </a:br>
            <a:r>
              <a:rPr lang="en-US" sz="3000" dirty="0" smtClean="0"/>
              <a:t>(AUTONOMOUS)</a:t>
            </a:r>
            <a:br>
              <a:rPr lang="en-US" sz="3000" dirty="0" smtClean="0"/>
            </a:br>
            <a:r>
              <a:rPr lang="en-US" sz="2000" dirty="0" smtClean="0"/>
              <a:t> An affiliated to saurashtra university</a:t>
            </a:r>
            <a:br>
              <a:rPr lang="en-US" sz="2000" dirty="0" smtClean="0"/>
            </a:br>
            <a:r>
              <a:rPr lang="en-US" sz="2000" dirty="0" smtClean="0"/>
              <a:t>department of industrial chemistry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4008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ITPR/Seminar Presentation</a:t>
            </a:r>
          </a:p>
          <a:p>
            <a:r>
              <a:rPr lang="en-US" sz="3200" dirty="0" smtClean="0"/>
              <a:t>Coral Laboratories Ltd.</a:t>
            </a:r>
          </a:p>
          <a:p>
            <a:endParaRPr lang="en-US" sz="3200" dirty="0" smtClean="0"/>
          </a:p>
          <a:p>
            <a:pPr algn="r"/>
            <a:r>
              <a:rPr lang="en-US" sz="3200" dirty="0" smtClean="0"/>
              <a:t>                               Prepared by:</a:t>
            </a:r>
          </a:p>
          <a:p>
            <a:pPr algn="r"/>
            <a:r>
              <a:rPr lang="en-US" sz="3200" dirty="0" smtClean="0"/>
              <a:t>Dudhatara yash k.</a:t>
            </a:r>
          </a:p>
          <a:p>
            <a:pPr algn="r"/>
            <a:r>
              <a:rPr lang="en-US" sz="3200" dirty="0" smtClean="0"/>
              <a:t>19BIC011</a:t>
            </a:r>
          </a:p>
          <a:p>
            <a:pPr algn="r"/>
            <a:r>
              <a:rPr lang="en-US" sz="3200" dirty="0" smtClean="0"/>
              <a:t>Semester-v</a:t>
            </a:r>
            <a:endParaRPr lang="en-US" sz="3200" dirty="0"/>
          </a:p>
        </p:txBody>
      </p:sp>
      <p:pic>
        <p:nvPicPr>
          <p:cNvPr id="4" name="Picture 3" descr="gc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118" y="0"/>
            <a:ext cx="2196882" cy="1635451"/>
          </a:xfrm>
          <a:prstGeom prst="rect">
            <a:avLst/>
          </a:prstGeom>
        </p:spPr>
      </p:pic>
      <p:pic>
        <p:nvPicPr>
          <p:cNvPr id="5" name="Picture 4" descr="coral-lab-300x16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5750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30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28600"/>
            <a:ext cx="9143999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550" y="0"/>
            <a:ext cx="9353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25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SHREE M. &amp;N VIRANI SCIENCE COLLAGE, (AUTONOMOUS)  An affiliated to saurashtra university department of industrial chemistry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2022-03-06T05:29:22Z</dcterms:created>
  <dcterms:modified xsi:type="dcterms:W3CDTF">2022-03-06T06:16:39Z</dcterms:modified>
</cp:coreProperties>
</file>